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Google Sans SemiBold"/>
      <p:regular r:id="rId41"/>
      <p:bold r:id="rId42"/>
      <p:italic r:id="rId43"/>
      <p:boldItalic r:id="rId44"/>
    </p:embeddedFont>
    <p:embeddedFont>
      <p:font typeface="Roboto"/>
      <p:regular r:id="rId45"/>
      <p:bold r:id="rId46"/>
      <p:italic r:id="rId47"/>
      <p:boldItalic r:id="rId48"/>
    </p:embeddedFont>
    <p:embeddedFont>
      <p:font typeface="Roboto Mono Light"/>
      <p:regular r:id="rId49"/>
      <p:bold r:id="rId50"/>
      <p:italic r:id="rId51"/>
      <p:boldItalic r:id="rId52"/>
    </p:embeddedFont>
    <p:embeddedFont>
      <p:font typeface="Google Sans"/>
      <p:regular r:id="rId53"/>
      <p:bold r:id="rId54"/>
      <p:italic r:id="rId55"/>
      <p:boldItalic r:id="rId56"/>
    </p:embeddedFont>
    <p:embeddedFont>
      <p:font typeface="Google Sans Medium"/>
      <p:regular r:id="rId57"/>
      <p:bold r:id="rId58"/>
      <p:italic r:id="rId59"/>
      <p:boldItalic r:id="rId60"/>
    </p:embeddedFont>
    <p:embeddedFont>
      <p:font typeface="Helvetica Neue"/>
      <p:regular r:id="rId61"/>
      <p:bold r:id="rId62"/>
      <p:italic r:id="rId63"/>
      <p:boldItalic r:id="rId64"/>
    </p:embeddedFont>
    <p:embeddedFont>
      <p:font typeface="Roboto Mono"/>
      <p:regular r:id="rId65"/>
      <p:bold r:id="rId66"/>
      <p:italic r:id="rId67"/>
      <p:boldItalic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3" roundtripDataSignature="AMtx7mhp8iFOsi4KsZ1PYZQrZyP0hc4d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GoogleSansSemiBold-bold.fntdata"/><Relationship Id="rId41" Type="http://schemas.openxmlformats.org/officeDocument/2006/relationships/font" Target="fonts/GoogleSansSemiBold-regular.fntdata"/><Relationship Id="rId44" Type="http://schemas.openxmlformats.org/officeDocument/2006/relationships/font" Target="fonts/GoogleSansSemiBold-boldItalic.fntdata"/><Relationship Id="rId43" Type="http://schemas.openxmlformats.org/officeDocument/2006/relationships/font" Target="fonts/GoogleSansSemiBold-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RobotoMono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customschemas.google.com/relationships/presentationmetadata" Target="metadata"/><Relationship Id="rId72" Type="http://schemas.openxmlformats.org/officeDocument/2006/relationships/font" Target="fonts/Open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4.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6.xml"/><Relationship Id="rId66" Type="http://schemas.openxmlformats.org/officeDocument/2006/relationships/font" Target="fonts/RobotoMono-bold.fntdata"/><Relationship Id="rId21" Type="http://schemas.openxmlformats.org/officeDocument/2006/relationships/slide" Target="slides/slide15.xml"/><Relationship Id="rId65" Type="http://schemas.openxmlformats.org/officeDocument/2006/relationships/font" Target="fonts/RobotoMono-regular.fntdata"/><Relationship Id="rId24" Type="http://schemas.openxmlformats.org/officeDocument/2006/relationships/slide" Target="slides/slide18.xml"/><Relationship Id="rId68" Type="http://schemas.openxmlformats.org/officeDocument/2006/relationships/font" Target="fonts/RobotoMono-boldItalic.fntdata"/><Relationship Id="rId23" Type="http://schemas.openxmlformats.org/officeDocument/2006/relationships/slide" Target="slides/slide17.xml"/><Relationship Id="rId67" Type="http://schemas.openxmlformats.org/officeDocument/2006/relationships/font" Target="fonts/RobotoMono-italic.fntdata"/><Relationship Id="rId60" Type="http://schemas.openxmlformats.org/officeDocument/2006/relationships/font" Target="fonts/GoogleSans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Light-italic.fntdata"/><Relationship Id="rId50" Type="http://schemas.openxmlformats.org/officeDocument/2006/relationships/font" Target="fonts/RobotoMonoLight-bold.fntdata"/><Relationship Id="rId53" Type="http://schemas.openxmlformats.org/officeDocument/2006/relationships/font" Target="fonts/GoogleSans-regular.fntdata"/><Relationship Id="rId52" Type="http://schemas.openxmlformats.org/officeDocument/2006/relationships/font" Target="fonts/RobotoMonoLight-boldItalic.fntdata"/><Relationship Id="rId11" Type="http://schemas.openxmlformats.org/officeDocument/2006/relationships/slide" Target="slides/slide5.xml"/><Relationship Id="rId55" Type="http://schemas.openxmlformats.org/officeDocument/2006/relationships/font" Target="fonts/GoogleSans-italic.fntdata"/><Relationship Id="rId10" Type="http://schemas.openxmlformats.org/officeDocument/2006/relationships/slide" Target="slides/slide4.xml"/><Relationship Id="rId54" Type="http://schemas.openxmlformats.org/officeDocument/2006/relationships/font" Target="fonts/GoogleSans-bold.fntdata"/><Relationship Id="rId13" Type="http://schemas.openxmlformats.org/officeDocument/2006/relationships/slide" Target="slides/slide7.xml"/><Relationship Id="rId57" Type="http://schemas.openxmlformats.org/officeDocument/2006/relationships/font" Target="fonts/GoogleSansMedium-regular.fntdata"/><Relationship Id="rId12" Type="http://schemas.openxmlformats.org/officeDocument/2006/relationships/slide" Target="slides/slide6.xml"/><Relationship Id="rId56" Type="http://schemas.openxmlformats.org/officeDocument/2006/relationships/font" Target="fonts/GoogleSans-boldItalic.fntdata"/><Relationship Id="rId15" Type="http://schemas.openxmlformats.org/officeDocument/2006/relationships/slide" Target="slides/slide9.xml"/><Relationship Id="rId59" Type="http://schemas.openxmlformats.org/officeDocument/2006/relationships/font" Target="fonts/GoogleSansMedium-italic.fntdata"/><Relationship Id="rId14" Type="http://schemas.openxmlformats.org/officeDocument/2006/relationships/slide" Target="slides/slide8.xml"/><Relationship Id="rId58" Type="http://schemas.openxmlformats.org/officeDocument/2006/relationships/font" Target="fonts/GoogleSans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676d8c5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7676d8c5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5ca321d4e_7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75ca321d4e_7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5ca321d4e_1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5ca321d4e_1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75ca321d4e_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75ca321d4e_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75ca321d4e_1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75ca321d4e_1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75ca321d4e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75ca321d4e_3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75ca321d4e_7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75ca321d4e_7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5d0db7036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75d0db7036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75d0db7036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75d0db7036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57f88141c_0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757f88141c_0_1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5ca321d4e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5ca321d4e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5ca321d4e_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5ca321d4e_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75ca321d4e_1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75ca321d4e_1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3d3be92a12_2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3d3be92a12_2_10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5ca321d4e_1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75ca321d4e_1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3d3be92a12_17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3d3be92a12_17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75ca321d4e_7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75ca321d4e_7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75ca321d4e_7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75ca321d4e_7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75ca321d4e_7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75ca321d4e_7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75ca321d4e_7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75ca321d4e_7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757f88141c_0_2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757f88141c_0_2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5ca321d4e_7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5ca321d4e_7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75ca321d4e_7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75ca321d4e_7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75d0db703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75d0db703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7642e6a8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7642e6a8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d3be92a1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d3be92a1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583c3328a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7583c3328a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430400" y="1581600"/>
            <a:ext cx="6063000" cy="2285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1" name="Google Shape;11;p16"/>
          <p:cNvPicPr preferRelativeResize="0"/>
          <p:nvPr/>
        </p:nvPicPr>
        <p:blipFill rotWithShape="1">
          <a:blip r:embed="rId3">
            <a:alphaModFix/>
          </a:blip>
          <a:srcRect b="0" l="-985" r="-1621" t="0"/>
          <a:stretch/>
        </p:blipFill>
        <p:spPr>
          <a:xfrm>
            <a:off x="431700" y="950075"/>
            <a:ext cx="3203425" cy="2210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36" name="Shape 36"/>
        <p:cNvGrpSpPr/>
        <p:nvPr/>
      </p:nvGrpSpPr>
      <p:grpSpPr>
        <a:xfrm>
          <a:off x="0" y="0"/>
          <a:ext cx="0" cy="0"/>
          <a:chOff x="0" y="0"/>
          <a:chExt cx="0" cy="0"/>
        </a:xfrm>
      </p:grpSpPr>
      <p:sp>
        <p:nvSpPr>
          <p:cNvPr id="37" name="Google Shape;3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25"/>
          <p:cNvSpPr txBox="1"/>
          <p:nvPr>
            <p:ph type="title"/>
          </p:nvPr>
        </p:nvSpPr>
        <p:spPr>
          <a:xfrm>
            <a:off x="311700" y="555600"/>
            <a:ext cx="37062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25"/>
          <p:cNvSpPr txBox="1"/>
          <p:nvPr>
            <p:ph idx="1" type="body"/>
          </p:nvPr>
        </p:nvSpPr>
        <p:spPr>
          <a:xfrm>
            <a:off x="311700" y="1389600"/>
            <a:ext cx="3761700" cy="31794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lgn="l">
              <a:lnSpc>
                <a:spcPct val="115000"/>
              </a:lnSpc>
              <a:spcBef>
                <a:spcPts val="0"/>
              </a:spcBef>
              <a:spcAft>
                <a:spcPts val="0"/>
              </a:spcAft>
              <a:buClr>
                <a:srgbClr val="5F6368"/>
              </a:buClr>
              <a:buSzPts val="1600"/>
              <a:buChar char="○"/>
              <a:defRPr sz="1600">
                <a:solidFill>
                  <a:srgbClr val="5F6368"/>
                </a:solidFill>
              </a:defRPr>
            </a:lvl2pPr>
            <a:lvl3pPr indent="-330200" lvl="2" marL="1371600" algn="l">
              <a:lnSpc>
                <a:spcPct val="115000"/>
              </a:lnSpc>
              <a:spcBef>
                <a:spcPts val="0"/>
              </a:spcBef>
              <a:spcAft>
                <a:spcPts val="0"/>
              </a:spcAft>
              <a:buClr>
                <a:srgbClr val="5F6368"/>
              </a:buClr>
              <a:buSzPts val="1600"/>
              <a:buChar char="■"/>
              <a:defRPr sz="1600">
                <a:solidFill>
                  <a:srgbClr val="5F6368"/>
                </a:solidFill>
              </a:defRPr>
            </a:lvl3pPr>
            <a:lvl4pPr indent="-330200" lvl="3" marL="1828800" algn="l">
              <a:lnSpc>
                <a:spcPct val="115000"/>
              </a:lnSpc>
              <a:spcBef>
                <a:spcPts val="0"/>
              </a:spcBef>
              <a:spcAft>
                <a:spcPts val="0"/>
              </a:spcAft>
              <a:buClr>
                <a:srgbClr val="5F6368"/>
              </a:buClr>
              <a:buSzPts val="1600"/>
              <a:buChar char="●"/>
              <a:defRPr sz="1600">
                <a:solidFill>
                  <a:srgbClr val="5F6368"/>
                </a:solidFill>
              </a:defRPr>
            </a:lvl4pPr>
            <a:lvl5pPr indent="-330200" lvl="4" marL="2286000" algn="l">
              <a:lnSpc>
                <a:spcPct val="115000"/>
              </a:lnSpc>
              <a:spcBef>
                <a:spcPts val="0"/>
              </a:spcBef>
              <a:spcAft>
                <a:spcPts val="0"/>
              </a:spcAft>
              <a:buClr>
                <a:srgbClr val="5F6368"/>
              </a:buClr>
              <a:buSzPts val="1600"/>
              <a:buChar char="○"/>
              <a:defRPr sz="1600">
                <a:solidFill>
                  <a:srgbClr val="5F6368"/>
                </a:solidFill>
              </a:defRPr>
            </a:lvl5pPr>
            <a:lvl6pPr indent="-330200" lvl="5" marL="2743200" algn="l">
              <a:lnSpc>
                <a:spcPct val="115000"/>
              </a:lnSpc>
              <a:spcBef>
                <a:spcPts val="0"/>
              </a:spcBef>
              <a:spcAft>
                <a:spcPts val="0"/>
              </a:spcAft>
              <a:buClr>
                <a:srgbClr val="5F6368"/>
              </a:buClr>
              <a:buSzPts val="1600"/>
              <a:buChar char="■"/>
              <a:defRPr sz="1600">
                <a:solidFill>
                  <a:srgbClr val="5F6368"/>
                </a:solidFill>
              </a:defRPr>
            </a:lvl6pPr>
            <a:lvl7pPr indent="-330200" lvl="6" marL="3200400" algn="l">
              <a:lnSpc>
                <a:spcPct val="115000"/>
              </a:lnSpc>
              <a:spcBef>
                <a:spcPts val="0"/>
              </a:spcBef>
              <a:spcAft>
                <a:spcPts val="0"/>
              </a:spcAft>
              <a:buClr>
                <a:srgbClr val="5F6368"/>
              </a:buClr>
              <a:buSzPts val="1600"/>
              <a:buChar char="●"/>
              <a:defRPr sz="1600">
                <a:solidFill>
                  <a:srgbClr val="5F6368"/>
                </a:solidFill>
              </a:defRPr>
            </a:lvl7pPr>
            <a:lvl8pPr indent="-330200" lvl="7" marL="3657600" algn="l">
              <a:lnSpc>
                <a:spcPct val="115000"/>
              </a:lnSpc>
              <a:spcBef>
                <a:spcPts val="0"/>
              </a:spcBef>
              <a:spcAft>
                <a:spcPts val="0"/>
              </a:spcAft>
              <a:buClr>
                <a:srgbClr val="5F6368"/>
              </a:buClr>
              <a:buSzPts val="1600"/>
              <a:buChar char="○"/>
              <a:defRPr sz="1600">
                <a:solidFill>
                  <a:srgbClr val="5F6368"/>
                </a:solidFill>
              </a:defRPr>
            </a:lvl8pPr>
            <a:lvl9pPr indent="-330200" lvl="8" marL="41148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pic>
        <p:nvPicPr>
          <p:cNvPr id="40" name="Google Shape;40;p25"/>
          <p:cNvPicPr preferRelativeResize="0"/>
          <p:nvPr/>
        </p:nvPicPr>
        <p:blipFill rotWithShape="1">
          <a:blip r:embed="rId2">
            <a:alphaModFix/>
          </a:blip>
          <a:srcRect b="-14035" l="-1606" r="-9171" t="-14022"/>
          <a:stretch/>
        </p:blipFill>
        <p:spPr>
          <a:xfrm>
            <a:off x="357200" y="4625525"/>
            <a:ext cx="2590776" cy="2120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 Blue">
  <p:cSld name="Deck Title - Blue">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26"/>
          <p:cNvSpPr txBox="1"/>
          <p:nvPr>
            <p:ph type="title"/>
          </p:nvPr>
        </p:nvSpPr>
        <p:spPr>
          <a:xfrm>
            <a:off x="924000" y="1641625"/>
            <a:ext cx="4363200" cy="201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sz="3000"/>
            </a:lvl1pPr>
            <a:lvl2pPr lvl="1"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43" name="Google Shape;43;p26"/>
          <p:cNvSpPr txBox="1"/>
          <p:nvPr>
            <p:ph idx="1" type="subTitle"/>
          </p:nvPr>
        </p:nvSpPr>
        <p:spPr>
          <a:xfrm>
            <a:off x="5807725" y="3862500"/>
            <a:ext cx="2075100" cy="594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5F6368"/>
              </a:buClr>
              <a:buSzPts val="1200"/>
              <a:buFont typeface="Arial"/>
              <a:buNone/>
              <a:defRPr sz="1200">
                <a:solidFill>
                  <a:srgbClr val="5F6368"/>
                </a:solidFill>
                <a:latin typeface="Arial"/>
                <a:ea typeface="Arial"/>
                <a:cs typeface="Arial"/>
                <a:sym typeface="Arial"/>
              </a:defRPr>
            </a:lvl1pPr>
            <a:lvl2pPr lvl="1" algn="l">
              <a:lnSpc>
                <a:spcPct val="115000"/>
              </a:lnSpc>
              <a:spcBef>
                <a:spcPts val="0"/>
              </a:spcBef>
              <a:spcAft>
                <a:spcPts val="0"/>
              </a:spcAft>
              <a:buClr>
                <a:srgbClr val="5F6368"/>
              </a:buClr>
              <a:buSzPts val="1200"/>
              <a:buNone/>
              <a:defRPr sz="1200">
                <a:solidFill>
                  <a:srgbClr val="5F6368"/>
                </a:solidFill>
              </a:defRPr>
            </a:lvl2pPr>
            <a:lvl3pPr lvl="2" algn="l">
              <a:lnSpc>
                <a:spcPct val="115000"/>
              </a:lnSpc>
              <a:spcBef>
                <a:spcPts val="0"/>
              </a:spcBef>
              <a:spcAft>
                <a:spcPts val="0"/>
              </a:spcAft>
              <a:buClr>
                <a:srgbClr val="5F6368"/>
              </a:buClr>
              <a:buSzPts val="1200"/>
              <a:buNone/>
              <a:defRPr sz="1200">
                <a:solidFill>
                  <a:srgbClr val="5F6368"/>
                </a:solidFill>
              </a:defRPr>
            </a:lvl3pPr>
            <a:lvl4pPr lvl="3" algn="l">
              <a:lnSpc>
                <a:spcPct val="115000"/>
              </a:lnSpc>
              <a:spcBef>
                <a:spcPts val="0"/>
              </a:spcBef>
              <a:spcAft>
                <a:spcPts val="0"/>
              </a:spcAft>
              <a:buClr>
                <a:srgbClr val="5F6368"/>
              </a:buClr>
              <a:buSzPts val="1200"/>
              <a:buNone/>
              <a:defRPr sz="1200">
                <a:solidFill>
                  <a:srgbClr val="5F6368"/>
                </a:solidFill>
              </a:defRPr>
            </a:lvl4pPr>
            <a:lvl5pPr lvl="4" algn="l">
              <a:lnSpc>
                <a:spcPct val="115000"/>
              </a:lnSpc>
              <a:spcBef>
                <a:spcPts val="0"/>
              </a:spcBef>
              <a:spcAft>
                <a:spcPts val="0"/>
              </a:spcAft>
              <a:buClr>
                <a:srgbClr val="5F6368"/>
              </a:buClr>
              <a:buSzPts val="1200"/>
              <a:buNone/>
              <a:defRPr sz="1200">
                <a:solidFill>
                  <a:srgbClr val="5F6368"/>
                </a:solidFill>
              </a:defRPr>
            </a:lvl5pPr>
            <a:lvl6pPr lvl="5" algn="l">
              <a:lnSpc>
                <a:spcPct val="115000"/>
              </a:lnSpc>
              <a:spcBef>
                <a:spcPts val="0"/>
              </a:spcBef>
              <a:spcAft>
                <a:spcPts val="0"/>
              </a:spcAft>
              <a:buClr>
                <a:srgbClr val="5F6368"/>
              </a:buClr>
              <a:buSzPts val="1200"/>
              <a:buNone/>
              <a:defRPr sz="1200">
                <a:solidFill>
                  <a:srgbClr val="5F6368"/>
                </a:solidFill>
              </a:defRPr>
            </a:lvl6pPr>
            <a:lvl7pPr lvl="6" algn="l">
              <a:lnSpc>
                <a:spcPct val="115000"/>
              </a:lnSpc>
              <a:spcBef>
                <a:spcPts val="0"/>
              </a:spcBef>
              <a:spcAft>
                <a:spcPts val="0"/>
              </a:spcAft>
              <a:buClr>
                <a:srgbClr val="5F6368"/>
              </a:buClr>
              <a:buSzPts val="1200"/>
              <a:buNone/>
              <a:defRPr sz="1200">
                <a:solidFill>
                  <a:srgbClr val="5F6368"/>
                </a:solidFill>
              </a:defRPr>
            </a:lvl7pPr>
            <a:lvl8pPr lvl="7" algn="l">
              <a:lnSpc>
                <a:spcPct val="115000"/>
              </a:lnSpc>
              <a:spcBef>
                <a:spcPts val="0"/>
              </a:spcBef>
              <a:spcAft>
                <a:spcPts val="0"/>
              </a:spcAft>
              <a:buClr>
                <a:srgbClr val="5F6368"/>
              </a:buClr>
              <a:buSzPts val="1200"/>
              <a:buNone/>
              <a:defRPr sz="1200">
                <a:solidFill>
                  <a:srgbClr val="5F6368"/>
                </a:solidFill>
              </a:defRPr>
            </a:lvl8pPr>
            <a:lvl9pPr lvl="8" algn="l">
              <a:lnSpc>
                <a:spcPct val="115000"/>
              </a:lnSpc>
              <a:spcBef>
                <a:spcPts val="0"/>
              </a:spcBef>
              <a:spcAft>
                <a:spcPts val="0"/>
              </a:spcAft>
              <a:buClr>
                <a:srgbClr val="5F6368"/>
              </a:buClr>
              <a:buSzPts val="1200"/>
              <a:buNone/>
              <a:defRPr sz="1200">
                <a:solidFill>
                  <a:srgbClr val="5F6368"/>
                </a:solidFill>
              </a:defRPr>
            </a:lvl9pPr>
          </a:lstStyle>
          <a:p/>
        </p:txBody>
      </p:sp>
      <p:pic>
        <p:nvPicPr>
          <p:cNvPr id="44" name="Google Shape;44;p26"/>
          <p:cNvPicPr preferRelativeResize="0"/>
          <p:nvPr/>
        </p:nvPicPr>
        <p:blipFill rotWithShape="1">
          <a:blip r:embed="rId3">
            <a:alphaModFix/>
          </a:blip>
          <a:srcRect b="0" l="-988" r="-2049" t="0"/>
          <a:stretch/>
        </p:blipFill>
        <p:spPr>
          <a:xfrm>
            <a:off x="924000" y="950075"/>
            <a:ext cx="3216927" cy="2210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Section Title - Green">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27"/>
          <p:cNvSpPr txBox="1"/>
          <p:nvPr>
            <p:ph type="title"/>
          </p:nvPr>
        </p:nvSpPr>
        <p:spPr>
          <a:xfrm>
            <a:off x="430400" y="1581600"/>
            <a:ext cx="6063000" cy="2285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47" name="Google Shape;47;p27"/>
          <p:cNvPicPr preferRelativeResize="0"/>
          <p:nvPr/>
        </p:nvPicPr>
        <p:blipFill rotWithShape="1">
          <a:blip r:embed="rId3">
            <a:alphaModFix/>
          </a:blip>
          <a:srcRect b="0" l="-985" r="-1621" t="0"/>
          <a:stretch/>
        </p:blipFill>
        <p:spPr>
          <a:xfrm>
            <a:off x="431700" y="950075"/>
            <a:ext cx="3203425" cy="2210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 Blue">
  <p:cSld name="CUSTOM_17">
    <p:spTree>
      <p:nvGrpSpPr>
        <p:cNvPr id="52" name="Shape 52"/>
        <p:cNvGrpSpPr/>
        <p:nvPr/>
      </p:nvGrpSpPr>
      <p:grpSpPr>
        <a:xfrm>
          <a:off x="0" y="0"/>
          <a:ext cx="0" cy="0"/>
          <a:chOff x="0" y="0"/>
          <a:chExt cx="0" cy="0"/>
        </a:xfrm>
      </p:grpSpPr>
      <p:pic>
        <p:nvPicPr>
          <p:cNvPr id="53" name="Google Shape;53;g23d3be92a12_2_4"/>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54" name="Google Shape;54;g23d3be92a12_2_4"/>
          <p:cNvSpPr/>
          <p:nvPr>
            <p:ph idx="2" type="pic"/>
          </p:nvPr>
        </p:nvSpPr>
        <p:spPr>
          <a:xfrm>
            <a:off x="5716500" y="0"/>
            <a:ext cx="3427500" cy="3427500"/>
          </a:xfrm>
          <a:prstGeom prst="rect">
            <a:avLst/>
          </a:prstGeom>
          <a:noFill/>
          <a:ln>
            <a:noFill/>
          </a:ln>
        </p:spPr>
      </p:sp>
      <p:sp>
        <p:nvSpPr>
          <p:cNvPr id="55" name="Google Shape;55;g23d3be92a12_2_4"/>
          <p:cNvSpPr txBox="1"/>
          <p:nvPr>
            <p:ph type="title"/>
          </p:nvPr>
        </p:nvSpPr>
        <p:spPr>
          <a:xfrm>
            <a:off x="924000" y="1641625"/>
            <a:ext cx="3898800" cy="20127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b="1" sz="3000"/>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pic>
        <p:nvPicPr>
          <p:cNvPr id="56" name="Google Shape;56;g23d3be92a12_2_4"/>
          <p:cNvPicPr preferRelativeResize="0"/>
          <p:nvPr/>
        </p:nvPicPr>
        <p:blipFill rotWithShape="1">
          <a:blip r:embed="rId3">
            <a:alphaModFix/>
          </a:blip>
          <a:srcRect b="0" l="-989" r="-2050" t="0"/>
          <a:stretch/>
        </p:blipFill>
        <p:spPr>
          <a:xfrm>
            <a:off x="924000" y="950075"/>
            <a:ext cx="3216927" cy="221050"/>
          </a:xfrm>
          <a:prstGeom prst="rect">
            <a:avLst/>
          </a:prstGeom>
          <a:noFill/>
          <a:ln>
            <a:noFill/>
          </a:ln>
        </p:spPr>
      </p:pic>
      <p:sp>
        <p:nvSpPr>
          <p:cNvPr id="57" name="Google Shape;57;g23d3be92a12_2_4"/>
          <p:cNvSpPr txBox="1"/>
          <p:nvPr>
            <p:ph idx="1" type="subTitle"/>
          </p:nvPr>
        </p:nvSpPr>
        <p:spPr>
          <a:xfrm>
            <a:off x="5851775" y="3823325"/>
            <a:ext cx="2287500" cy="594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1200"/>
              <a:buFont typeface="Google Sans Medium"/>
              <a:buNone/>
              <a:defRPr sz="1200">
                <a:solidFill>
                  <a:srgbClr val="5F6368"/>
                </a:solidFill>
                <a:latin typeface="Google Sans Medium"/>
                <a:ea typeface="Google Sans Medium"/>
                <a:cs typeface="Google Sans Medium"/>
                <a:sym typeface="Google Sans Medium"/>
              </a:defRPr>
            </a:lvl1pPr>
            <a:lvl2pPr lvl="1" rtl="0">
              <a:spcBef>
                <a:spcPts val="0"/>
              </a:spcBef>
              <a:spcAft>
                <a:spcPts val="0"/>
              </a:spcAft>
              <a:buClr>
                <a:srgbClr val="5F6368"/>
              </a:buClr>
              <a:buSzPts val="1200"/>
              <a:buNone/>
              <a:defRPr sz="1200">
                <a:solidFill>
                  <a:srgbClr val="5F6368"/>
                </a:solidFill>
              </a:defRPr>
            </a:lvl2pPr>
            <a:lvl3pPr lvl="2" rtl="0">
              <a:spcBef>
                <a:spcPts val="0"/>
              </a:spcBef>
              <a:spcAft>
                <a:spcPts val="0"/>
              </a:spcAft>
              <a:buClr>
                <a:srgbClr val="5F6368"/>
              </a:buClr>
              <a:buSzPts val="1200"/>
              <a:buNone/>
              <a:defRPr sz="1200">
                <a:solidFill>
                  <a:srgbClr val="5F6368"/>
                </a:solidFill>
              </a:defRPr>
            </a:lvl3pPr>
            <a:lvl4pPr lvl="3" rtl="0">
              <a:spcBef>
                <a:spcPts val="0"/>
              </a:spcBef>
              <a:spcAft>
                <a:spcPts val="0"/>
              </a:spcAft>
              <a:buClr>
                <a:srgbClr val="5F6368"/>
              </a:buClr>
              <a:buSzPts val="1200"/>
              <a:buNone/>
              <a:defRPr sz="1200">
                <a:solidFill>
                  <a:srgbClr val="5F6368"/>
                </a:solidFill>
              </a:defRPr>
            </a:lvl4pPr>
            <a:lvl5pPr lvl="4" rtl="0">
              <a:spcBef>
                <a:spcPts val="0"/>
              </a:spcBef>
              <a:spcAft>
                <a:spcPts val="0"/>
              </a:spcAft>
              <a:buClr>
                <a:srgbClr val="5F6368"/>
              </a:buClr>
              <a:buSzPts val="1200"/>
              <a:buNone/>
              <a:defRPr sz="1200">
                <a:solidFill>
                  <a:srgbClr val="5F6368"/>
                </a:solidFill>
              </a:defRPr>
            </a:lvl5pPr>
            <a:lvl6pPr lvl="5" rtl="0">
              <a:spcBef>
                <a:spcPts val="0"/>
              </a:spcBef>
              <a:spcAft>
                <a:spcPts val="0"/>
              </a:spcAft>
              <a:buClr>
                <a:srgbClr val="5F6368"/>
              </a:buClr>
              <a:buSzPts val="1200"/>
              <a:buNone/>
              <a:defRPr sz="1200">
                <a:solidFill>
                  <a:srgbClr val="5F6368"/>
                </a:solidFill>
              </a:defRPr>
            </a:lvl6pPr>
            <a:lvl7pPr lvl="6" rtl="0">
              <a:spcBef>
                <a:spcPts val="0"/>
              </a:spcBef>
              <a:spcAft>
                <a:spcPts val="0"/>
              </a:spcAft>
              <a:buClr>
                <a:srgbClr val="5F6368"/>
              </a:buClr>
              <a:buSzPts val="1200"/>
              <a:buNone/>
              <a:defRPr sz="1200">
                <a:solidFill>
                  <a:srgbClr val="5F6368"/>
                </a:solidFill>
              </a:defRPr>
            </a:lvl7pPr>
            <a:lvl8pPr lvl="7" rtl="0">
              <a:spcBef>
                <a:spcPts val="0"/>
              </a:spcBef>
              <a:spcAft>
                <a:spcPts val="0"/>
              </a:spcAft>
              <a:buClr>
                <a:srgbClr val="5F6368"/>
              </a:buClr>
              <a:buSzPts val="1200"/>
              <a:buNone/>
              <a:defRPr sz="1200">
                <a:solidFill>
                  <a:srgbClr val="5F6368"/>
                </a:solidFill>
              </a:defRPr>
            </a:lvl8pPr>
            <a:lvl9pPr lvl="8" rtl="0">
              <a:spcBef>
                <a:spcPts val="0"/>
              </a:spcBef>
              <a:spcAft>
                <a:spcPts val="0"/>
              </a:spcAft>
              <a:buClr>
                <a:srgbClr val="5F6368"/>
              </a:buClr>
              <a:buSzPts val="1200"/>
              <a:buNone/>
              <a:defRPr sz="1200">
                <a:solidFill>
                  <a:srgbClr val="5F6368"/>
                </a:solidFill>
              </a:defRPr>
            </a:lvl9pPr>
          </a:lstStyle>
          <a:p/>
        </p:txBody>
      </p:sp>
      <p:sp>
        <p:nvSpPr>
          <p:cNvPr id="58" name="Google Shape;58;g23d3be92a12_2_4"/>
          <p:cNvSpPr txBox="1"/>
          <p:nvPr>
            <p:ph idx="3" type="subTitle"/>
          </p:nvPr>
        </p:nvSpPr>
        <p:spPr>
          <a:xfrm>
            <a:off x="1322800" y="1079000"/>
            <a:ext cx="3178500" cy="372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1150"/>
              <a:buFont typeface="Google Sans"/>
              <a:buNone/>
              <a:defRPr sz="115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150"/>
              <a:buNone/>
              <a:defRPr sz="1150">
                <a:solidFill>
                  <a:schemeClr val="accent1"/>
                </a:solidFill>
              </a:defRPr>
            </a:lvl2pPr>
            <a:lvl3pPr lvl="2" rtl="0">
              <a:spcBef>
                <a:spcPts val="0"/>
              </a:spcBef>
              <a:spcAft>
                <a:spcPts val="0"/>
              </a:spcAft>
              <a:buClr>
                <a:schemeClr val="accent1"/>
              </a:buClr>
              <a:buSzPts val="1150"/>
              <a:buNone/>
              <a:defRPr sz="1150">
                <a:solidFill>
                  <a:schemeClr val="accent1"/>
                </a:solidFill>
              </a:defRPr>
            </a:lvl3pPr>
            <a:lvl4pPr lvl="3" rtl="0">
              <a:spcBef>
                <a:spcPts val="0"/>
              </a:spcBef>
              <a:spcAft>
                <a:spcPts val="0"/>
              </a:spcAft>
              <a:buClr>
                <a:schemeClr val="accent1"/>
              </a:buClr>
              <a:buSzPts val="1150"/>
              <a:buNone/>
              <a:defRPr sz="1150">
                <a:solidFill>
                  <a:schemeClr val="accent1"/>
                </a:solidFill>
              </a:defRPr>
            </a:lvl4pPr>
            <a:lvl5pPr lvl="4" rtl="0">
              <a:spcBef>
                <a:spcPts val="0"/>
              </a:spcBef>
              <a:spcAft>
                <a:spcPts val="0"/>
              </a:spcAft>
              <a:buClr>
                <a:schemeClr val="accent1"/>
              </a:buClr>
              <a:buSzPts val="1150"/>
              <a:buNone/>
              <a:defRPr sz="1150">
                <a:solidFill>
                  <a:schemeClr val="accent1"/>
                </a:solidFill>
              </a:defRPr>
            </a:lvl5pPr>
            <a:lvl6pPr lvl="5" rtl="0">
              <a:spcBef>
                <a:spcPts val="0"/>
              </a:spcBef>
              <a:spcAft>
                <a:spcPts val="0"/>
              </a:spcAft>
              <a:buClr>
                <a:schemeClr val="accent1"/>
              </a:buClr>
              <a:buSzPts val="1150"/>
              <a:buNone/>
              <a:defRPr sz="1150">
                <a:solidFill>
                  <a:schemeClr val="accent1"/>
                </a:solidFill>
              </a:defRPr>
            </a:lvl6pPr>
            <a:lvl7pPr lvl="6" rtl="0">
              <a:spcBef>
                <a:spcPts val="0"/>
              </a:spcBef>
              <a:spcAft>
                <a:spcPts val="0"/>
              </a:spcAft>
              <a:buClr>
                <a:schemeClr val="accent1"/>
              </a:buClr>
              <a:buSzPts val="1150"/>
              <a:buNone/>
              <a:defRPr sz="1150">
                <a:solidFill>
                  <a:schemeClr val="accent1"/>
                </a:solidFill>
              </a:defRPr>
            </a:lvl7pPr>
            <a:lvl8pPr lvl="7" rtl="0">
              <a:spcBef>
                <a:spcPts val="0"/>
              </a:spcBef>
              <a:spcAft>
                <a:spcPts val="0"/>
              </a:spcAft>
              <a:buClr>
                <a:schemeClr val="accent1"/>
              </a:buClr>
              <a:buSzPts val="1150"/>
              <a:buNone/>
              <a:defRPr sz="1150">
                <a:solidFill>
                  <a:schemeClr val="accent1"/>
                </a:solidFill>
              </a:defRPr>
            </a:lvl8pPr>
            <a:lvl9pPr lvl="8" rtl="0">
              <a:spcBef>
                <a:spcPts val="0"/>
              </a:spcBef>
              <a:spcAft>
                <a:spcPts val="0"/>
              </a:spcAft>
              <a:buClr>
                <a:schemeClr val="accent1"/>
              </a:buClr>
              <a:buSzPts val="1150"/>
              <a:buNone/>
              <a:defRPr sz="115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 Green ">
  <p:cSld name="CUSTOM_9_2">
    <p:spTree>
      <p:nvGrpSpPr>
        <p:cNvPr id="59" name="Shape 59"/>
        <p:cNvGrpSpPr/>
        <p:nvPr/>
      </p:nvGrpSpPr>
      <p:grpSpPr>
        <a:xfrm>
          <a:off x="0" y="0"/>
          <a:ext cx="0" cy="0"/>
          <a:chOff x="0" y="0"/>
          <a:chExt cx="0" cy="0"/>
        </a:xfrm>
      </p:grpSpPr>
      <p:pic>
        <p:nvPicPr>
          <p:cNvPr id="60" name="Google Shape;60;g23d3be92a12_2_11"/>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61" name="Google Shape;61;g23d3be92a12_2_11"/>
          <p:cNvSpPr/>
          <p:nvPr>
            <p:ph idx="2" type="pic"/>
          </p:nvPr>
        </p:nvSpPr>
        <p:spPr>
          <a:xfrm>
            <a:off x="5716500" y="0"/>
            <a:ext cx="3427500" cy="3427500"/>
          </a:xfrm>
          <a:prstGeom prst="rect">
            <a:avLst/>
          </a:prstGeom>
          <a:noFill/>
          <a:ln>
            <a:noFill/>
          </a:ln>
        </p:spPr>
      </p:sp>
      <p:sp>
        <p:nvSpPr>
          <p:cNvPr id="62" name="Google Shape;62;g23d3be92a12_2_11"/>
          <p:cNvSpPr txBox="1"/>
          <p:nvPr>
            <p:ph type="title"/>
          </p:nvPr>
        </p:nvSpPr>
        <p:spPr>
          <a:xfrm>
            <a:off x="924000" y="1641625"/>
            <a:ext cx="3898800" cy="20127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b="1" sz="3000"/>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pic>
        <p:nvPicPr>
          <p:cNvPr id="63" name="Google Shape;63;g23d3be92a12_2_11"/>
          <p:cNvPicPr preferRelativeResize="0"/>
          <p:nvPr/>
        </p:nvPicPr>
        <p:blipFill rotWithShape="1">
          <a:blip r:embed="rId3">
            <a:alphaModFix/>
          </a:blip>
          <a:srcRect b="0" l="-989" r="-2050" t="0"/>
          <a:stretch/>
        </p:blipFill>
        <p:spPr>
          <a:xfrm>
            <a:off x="924000" y="950075"/>
            <a:ext cx="3216927" cy="221050"/>
          </a:xfrm>
          <a:prstGeom prst="rect">
            <a:avLst/>
          </a:prstGeom>
          <a:noFill/>
          <a:ln>
            <a:noFill/>
          </a:ln>
        </p:spPr>
      </p:pic>
      <p:sp>
        <p:nvSpPr>
          <p:cNvPr id="64" name="Google Shape;64;g23d3be92a12_2_11"/>
          <p:cNvSpPr txBox="1"/>
          <p:nvPr>
            <p:ph idx="1" type="subTitle"/>
          </p:nvPr>
        </p:nvSpPr>
        <p:spPr>
          <a:xfrm>
            <a:off x="5851775" y="3823325"/>
            <a:ext cx="2287500" cy="594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1200"/>
              <a:buFont typeface="Google Sans Medium"/>
              <a:buNone/>
              <a:defRPr sz="1200">
                <a:solidFill>
                  <a:srgbClr val="5F6368"/>
                </a:solidFill>
                <a:latin typeface="Google Sans Medium"/>
                <a:ea typeface="Google Sans Medium"/>
                <a:cs typeface="Google Sans Medium"/>
                <a:sym typeface="Google Sans Medium"/>
              </a:defRPr>
            </a:lvl1pPr>
            <a:lvl2pPr lvl="1" rtl="0">
              <a:spcBef>
                <a:spcPts val="0"/>
              </a:spcBef>
              <a:spcAft>
                <a:spcPts val="0"/>
              </a:spcAft>
              <a:buClr>
                <a:srgbClr val="5F6368"/>
              </a:buClr>
              <a:buSzPts val="1200"/>
              <a:buNone/>
              <a:defRPr sz="1200">
                <a:solidFill>
                  <a:srgbClr val="5F6368"/>
                </a:solidFill>
              </a:defRPr>
            </a:lvl2pPr>
            <a:lvl3pPr lvl="2" rtl="0">
              <a:spcBef>
                <a:spcPts val="0"/>
              </a:spcBef>
              <a:spcAft>
                <a:spcPts val="0"/>
              </a:spcAft>
              <a:buClr>
                <a:srgbClr val="5F6368"/>
              </a:buClr>
              <a:buSzPts val="1200"/>
              <a:buNone/>
              <a:defRPr sz="1200">
                <a:solidFill>
                  <a:srgbClr val="5F6368"/>
                </a:solidFill>
              </a:defRPr>
            </a:lvl3pPr>
            <a:lvl4pPr lvl="3" rtl="0">
              <a:spcBef>
                <a:spcPts val="0"/>
              </a:spcBef>
              <a:spcAft>
                <a:spcPts val="0"/>
              </a:spcAft>
              <a:buClr>
                <a:srgbClr val="5F6368"/>
              </a:buClr>
              <a:buSzPts val="1200"/>
              <a:buNone/>
              <a:defRPr sz="1200">
                <a:solidFill>
                  <a:srgbClr val="5F6368"/>
                </a:solidFill>
              </a:defRPr>
            </a:lvl4pPr>
            <a:lvl5pPr lvl="4" rtl="0">
              <a:spcBef>
                <a:spcPts val="0"/>
              </a:spcBef>
              <a:spcAft>
                <a:spcPts val="0"/>
              </a:spcAft>
              <a:buClr>
                <a:srgbClr val="5F6368"/>
              </a:buClr>
              <a:buSzPts val="1200"/>
              <a:buNone/>
              <a:defRPr sz="1200">
                <a:solidFill>
                  <a:srgbClr val="5F6368"/>
                </a:solidFill>
              </a:defRPr>
            </a:lvl5pPr>
            <a:lvl6pPr lvl="5" rtl="0">
              <a:spcBef>
                <a:spcPts val="0"/>
              </a:spcBef>
              <a:spcAft>
                <a:spcPts val="0"/>
              </a:spcAft>
              <a:buClr>
                <a:srgbClr val="5F6368"/>
              </a:buClr>
              <a:buSzPts val="1200"/>
              <a:buNone/>
              <a:defRPr sz="1200">
                <a:solidFill>
                  <a:srgbClr val="5F6368"/>
                </a:solidFill>
              </a:defRPr>
            </a:lvl6pPr>
            <a:lvl7pPr lvl="6" rtl="0">
              <a:spcBef>
                <a:spcPts val="0"/>
              </a:spcBef>
              <a:spcAft>
                <a:spcPts val="0"/>
              </a:spcAft>
              <a:buClr>
                <a:srgbClr val="5F6368"/>
              </a:buClr>
              <a:buSzPts val="1200"/>
              <a:buNone/>
              <a:defRPr sz="1200">
                <a:solidFill>
                  <a:srgbClr val="5F6368"/>
                </a:solidFill>
              </a:defRPr>
            </a:lvl7pPr>
            <a:lvl8pPr lvl="7" rtl="0">
              <a:spcBef>
                <a:spcPts val="0"/>
              </a:spcBef>
              <a:spcAft>
                <a:spcPts val="0"/>
              </a:spcAft>
              <a:buClr>
                <a:srgbClr val="5F6368"/>
              </a:buClr>
              <a:buSzPts val="1200"/>
              <a:buNone/>
              <a:defRPr sz="1200">
                <a:solidFill>
                  <a:srgbClr val="5F6368"/>
                </a:solidFill>
              </a:defRPr>
            </a:lvl8pPr>
            <a:lvl9pPr lvl="8" rtl="0">
              <a:spcBef>
                <a:spcPts val="0"/>
              </a:spcBef>
              <a:spcAft>
                <a:spcPts val="0"/>
              </a:spcAft>
              <a:buClr>
                <a:srgbClr val="5F6368"/>
              </a:buClr>
              <a:buSzPts val="1200"/>
              <a:buNone/>
              <a:defRPr sz="1200">
                <a:solidFill>
                  <a:srgbClr val="5F6368"/>
                </a:solidFill>
              </a:defRPr>
            </a:lvl9pPr>
          </a:lstStyle>
          <a:p/>
        </p:txBody>
      </p:sp>
      <p:sp>
        <p:nvSpPr>
          <p:cNvPr id="65" name="Google Shape;65;g23d3be92a12_2_11"/>
          <p:cNvSpPr txBox="1"/>
          <p:nvPr>
            <p:ph idx="3" type="subTitle"/>
          </p:nvPr>
        </p:nvSpPr>
        <p:spPr>
          <a:xfrm>
            <a:off x="1322800" y="1079000"/>
            <a:ext cx="3178500" cy="594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31A853"/>
              </a:buClr>
              <a:buSzPts val="1150"/>
              <a:buFont typeface="Google Sans"/>
              <a:buNone/>
              <a:defRPr sz="1150">
                <a:solidFill>
                  <a:srgbClr val="31A853"/>
                </a:solidFill>
                <a:latin typeface="Google Sans"/>
                <a:ea typeface="Google Sans"/>
                <a:cs typeface="Google Sans"/>
                <a:sym typeface="Google Sans"/>
              </a:defRPr>
            </a:lvl1pPr>
            <a:lvl2pPr lvl="1" rtl="0">
              <a:spcBef>
                <a:spcPts val="0"/>
              </a:spcBef>
              <a:spcAft>
                <a:spcPts val="0"/>
              </a:spcAft>
              <a:buClr>
                <a:schemeClr val="accent1"/>
              </a:buClr>
              <a:buSzPts val="1150"/>
              <a:buNone/>
              <a:defRPr sz="1150">
                <a:solidFill>
                  <a:schemeClr val="accent1"/>
                </a:solidFill>
              </a:defRPr>
            </a:lvl2pPr>
            <a:lvl3pPr lvl="2" rtl="0">
              <a:spcBef>
                <a:spcPts val="0"/>
              </a:spcBef>
              <a:spcAft>
                <a:spcPts val="0"/>
              </a:spcAft>
              <a:buClr>
                <a:schemeClr val="accent1"/>
              </a:buClr>
              <a:buSzPts val="1150"/>
              <a:buNone/>
              <a:defRPr sz="1150">
                <a:solidFill>
                  <a:schemeClr val="accent1"/>
                </a:solidFill>
              </a:defRPr>
            </a:lvl3pPr>
            <a:lvl4pPr lvl="3" rtl="0">
              <a:spcBef>
                <a:spcPts val="0"/>
              </a:spcBef>
              <a:spcAft>
                <a:spcPts val="0"/>
              </a:spcAft>
              <a:buClr>
                <a:schemeClr val="accent1"/>
              </a:buClr>
              <a:buSzPts val="1150"/>
              <a:buNone/>
              <a:defRPr sz="1150">
                <a:solidFill>
                  <a:schemeClr val="accent1"/>
                </a:solidFill>
              </a:defRPr>
            </a:lvl4pPr>
            <a:lvl5pPr lvl="4" rtl="0">
              <a:spcBef>
                <a:spcPts val="0"/>
              </a:spcBef>
              <a:spcAft>
                <a:spcPts val="0"/>
              </a:spcAft>
              <a:buClr>
                <a:schemeClr val="accent1"/>
              </a:buClr>
              <a:buSzPts val="1150"/>
              <a:buNone/>
              <a:defRPr sz="1150">
                <a:solidFill>
                  <a:schemeClr val="accent1"/>
                </a:solidFill>
              </a:defRPr>
            </a:lvl5pPr>
            <a:lvl6pPr lvl="5" rtl="0">
              <a:spcBef>
                <a:spcPts val="0"/>
              </a:spcBef>
              <a:spcAft>
                <a:spcPts val="0"/>
              </a:spcAft>
              <a:buClr>
                <a:schemeClr val="accent1"/>
              </a:buClr>
              <a:buSzPts val="1150"/>
              <a:buNone/>
              <a:defRPr sz="1150">
                <a:solidFill>
                  <a:schemeClr val="accent1"/>
                </a:solidFill>
              </a:defRPr>
            </a:lvl6pPr>
            <a:lvl7pPr lvl="6" rtl="0">
              <a:spcBef>
                <a:spcPts val="0"/>
              </a:spcBef>
              <a:spcAft>
                <a:spcPts val="0"/>
              </a:spcAft>
              <a:buClr>
                <a:schemeClr val="accent1"/>
              </a:buClr>
              <a:buSzPts val="1150"/>
              <a:buNone/>
              <a:defRPr sz="1150">
                <a:solidFill>
                  <a:schemeClr val="accent1"/>
                </a:solidFill>
              </a:defRPr>
            </a:lvl7pPr>
            <a:lvl8pPr lvl="7" rtl="0">
              <a:spcBef>
                <a:spcPts val="0"/>
              </a:spcBef>
              <a:spcAft>
                <a:spcPts val="0"/>
              </a:spcAft>
              <a:buClr>
                <a:schemeClr val="accent1"/>
              </a:buClr>
              <a:buSzPts val="1150"/>
              <a:buNone/>
              <a:defRPr sz="1150">
                <a:solidFill>
                  <a:schemeClr val="accent1"/>
                </a:solidFill>
              </a:defRPr>
            </a:lvl8pPr>
            <a:lvl9pPr lvl="8" rtl="0">
              <a:spcBef>
                <a:spcPts val="0"/>
              </a:spcBef>
              <a:spcAft>
                <a:spcPts val="0"/>
              </a:spcAft>
              <a:buClr>
                <a:schemeClr val="accent1"/>
              </a:buClr>
              <a:buSzPts val="1150"/>
              <a:buNone/>
              <a:defRPr sz="1150">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 Yellow ">
  <p:cSld name="CUSTOM_10_1">
    <p:spTree>
      <p:nvGrpSpPr>
        <p:cNvPr id="66" name="Shape 66"/>
        <p:cNvGrpSpPr/>
        <p:nvPr/>
      </p:nvGrpSpPr>
      <p:grpSpPr>
        <a:xfrm>
          <a:off x="0" y="0"/>
          <a:ext cx="0" cy="0"/>
          <a:chOff x="0" y="0"/>
          <a:chExt cx="0" cy="0"/>
        </a:xfrm>
      </p:grpSpPr>
      <p:pic>
        <p:nvPicPr>
          <p:cNvPr id="67" name="Google Shape;67;g23d3be92a12_2_18"/>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68" name="Google Shape;68;g23d3be92a12_2_18"/>
          <p:cNvSpPr/>
          <p:nvPr>
            <p:ph idx="2" type="pic"/>
          </p:nvPr>
        </p:nvSpPr>
        <p:spPr>
          <a:xfrm>
            <a:off x="5716500" y="0"/>
            <a:ext cx="3427500" cy="3427500"/>
          </a:xfrm>
          <a:prstGeom prst="rect">
            <a:avLst/>
          </a:prstGeom>
          <a:noFill/>
          <a:ln>
            <a:noFill/>
          </a:ln>
        </p:spPr>
      </p:sp>
      <p:sp>
        <p:nvSpPr>
          <p:cNvPr id="69" name="Google Shape;69;g23d3be92a12_2_18"/>
          <p:cNvSpPr txBox="1"/>
          <p:nvPr>
            <p:ph type="title"/>
          </p:nvPr>
        </p:nvSpPr>
        <p:spPr>
          <a:xfrm>
            <a:off x="924000" y="1641625"/>
            <a:ext cx="3898800" cy="20127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b="1" sz="3000"/>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pic>
        <p:nvPicPr>
          <p:cNvPr id="70" name="Google Shape;70;g23d3be92a12_2_18"/>
          <p:cNvPicPr preferRelativeResize="0"/>
          <p:nvPr/>
        </p:nvPicPr>
        <p:blipFill rotWithShape="1">
          <a:blip r:embed="rId3">
            <a:alphaModFix/>
          </a:blip>
          <a:srcRect b="0" l="-989" r="-2050" t="0"/>
          <a:stretch/>
        </p:blipFill>
        <p:spPr>
          <a:xfrm>
            <a:off x="924000" y="950075"/>
            <a:ext cx="3216927" cy="221050"/>
          </a:xfrm>
          <a:prstGeom prst="rect">
            <a:avLst/>
          </a:prstGeom>
          <a:noFill/>
          <a:ln>
            <a:noFill/>
          </a:ln>
        </p:spPr>
      </p:pic>
      <p:sp>
        <p:nvSpPr>
          <p:cNvPr id="71" name="Google Shape;71;g23d3be92a12_2_18"/>
          <p:cNvSpPr txBox="1"/>
          <p:nvPr>
            <p:ph idx="1" type="subTitle"/>
          </p:nvPr>
        </p:nvSpPr>
        <p:spPr>
          <a:xfrm>
            <a:off x="5851775" y="3823325"/>
            <a:ext cx="2287500" cy="594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1200"/>
              <a:buFont typeface="Google Sans Medium"/>
              <a:buNone/>
              <a:defRPr sz="1200">
                <a:solidFill>
                  <a:srgbClr val="5F6368"/>
                </a:solidFill>
                <a:latin typeface="Google Sans Medium"/>
                <a:ea typeface="Google Sans Medium"/>
                <a:cs typeface="Google Sans Medium"/>
                <a:sym typeface="Google Sans Medium"/>
              </a:defRPr>
            </a:lvl1pPr>
            <a:lvl2pPr lvl="1" rtl="0">
              <a:spcBef>
                <a:spcPts val="0"/>
              </a:spcBef>
              <a:spcAft>
                <a:spcPts val="0"/>
              </a:spcAft>
              <a:buClr>
                <a:srgbClr val="5F6368"/>
              </a:buClr>
              <a:buSzPts val="1200"/>
              <a:buNone/>
              <a:defRPr sz="1200">
                <a:solidFill>
                  <a:srgbClr val="5F6368"/>
                </a:solidFill>
              </a:defRPr>
            </a:lvl2pPr>
            <a:lvl3pPr lvl="2" rtl="0">
              <a:spcBef>
                <a:spcPts val="0"/>
              </a:spcBef>
              <a:spcAft>
                <a:spcPts val="0"/>
              </a:spcAft>
              <a:buClr>
                <a:srgbClr val="5F6368"/>
              </a:buClr>
              <a:buSzPts val="1200"/>
              <a:buNone/>
              <a:defRPr sz="1200">
                <a:solidFill>
                  <a:srgbClr val="5F6368"/>
                </a:solidFill>
              </a:defRPr>
            </a:lvl3pPr>
            <a:lvl4pPr lvl="3" rtl="0">
              <a:spcBef>
                <a:spcPts val="0"/>
              </a:spcBef>
              <a:spcAft>
                <a:spcPts val="0"/>
              </a:spcAft>
              <a:buClr>
                <a:srgbClr val="5F6368"/>
              </a:buClr>
              <a:buSzPts val="1200"/>
              <a:buNone/>
              <a:defRPr sz="1200">
                <a:solidFill>
                  <a:srgbClr val="5F6368"/>
                </a:solidFill>
              </a:defRPr>
            </a:lvl4pPr>
            <a:lvl5pPr lvl="4" rtl="0">
              <a:spcBef>
                <a:spcPts val="0"/>
              </a:spcBef>
              <a:spcAft>
                <a:spcPts val="0"/>
              </a:spcAft>
              <a:buClr>
                <a:srgbClr val="5F6368"/>
              </a:buClr>
              <a:buSzPts val="1200"/>
              <a:buNone/>
              <a:defRPr sz="1200">
                <a:solidFill>
                  <a:srgbClr val="5F6368"/>
                </a:solidFill>
              </a:defRPr>
            </a:lvl5pPr>
            <a:lvl6pPr lvl="5" rtl="0">
              <a:spcBef>
                <a:spcPts val="0"/>
              </a:spcBef>
              <a:spcAft>
                <a:spcPts val="0"/>
              </a:spcAft>
              <a:buClr>
                <a:srgbClr val="5F6368"/>
              </a:buClr>
              <a:buSzPts val="1200"/>
              <a:buNone/>
              <a:defRPr sz="1200">
                <a:solidFill>
                  <a:srgbClr val="5F6368"/>
                </a:solidFill>
              </a:defRPr>
            </a:lvl6pPr>
            <a:lvl7pPr lvl="6" rtl="0">
              <a:spcBef>
                <a:spcPts val="0"/>
              </a:spcBef>
              <a:spcAft>
                <a:spcPts val="0"/>
              </a:spcAft>
              <a:buClr>
                <a:srgbClr val="5F6368"/>
              </a:buClr>
              <a:buSzPts val="1200"/>
              <a:buNone/>
              <a:defRPr sz="1200">
                <a:solidFill>
                  <a:srgbClr val="5F6368"/>
                </a:solidFill>
              </a:defRPr>
            </a:lvl7pPr>
            <a:lvl8pPr lvl="7" rtl="0">
              <a:spcBef>
                <a:spcPts val="0"/>
              </a:spcBef>
              <a:spcAft>
                <a:spcPts val="0"/>
              </a:spcAft>
              <a:buClr>
                <a:srgbClr val="5F6368"/>
              </a:buClr>
              <a:buSzPts val="1200"/>
              <a:buNone/>
              <a:defRPr sz="1200">
                <a:solidFill>
                  <a:srgbClr val="5F6368"/>
                </a:solidFill>
              </a:defRPr>
            </a:lvl8pPr>
            <a:lvl9pPr lvl="8" rtl="0">
              <a:spcBef>
                <a:spcPts val="0"/>
              </a:spcBef>
              <a:spcAft>
                <a:spcPts val="0"/>
              </a:spcAft>
              <a:buClr>
                <a:srgbClr val="5F6368"/>
              </a:buClr>
              <a:buSzPts val="1200"/>
              <a:buNone/>
              <a:defRPr sz="1200">
                <a:solidFill>
                  <a:srgbClr val="5F6368"/>
                </a:solidFill>
              </a:defRPr>
            </a:lvl9pPr>
          </a:lstStyle>
          <a:p/>
        </p:txBody>
      </p:sp>
      <p:sp>
        <p:nvSpPr>
          <p:cNvPr id="72" name="Google Shape;72;g23d3be92a12_2_18"/>
          <p:cNvSpPr txBox="1"/>
          <p:nvPr>
            <p:ph idx="3" type="subTitle"/>
          </p:nvPr>
        </p:nvSpPr>
        <p:spPr>
          <a:xfrm>
            <a:off x="1322800" y="1079000"/>
            <a:ext cx="3178500" cy="372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29900"/>
              </a:buClr>
              <a:buSzPts val="1150"/>
              <a:buFont typeface="Google Sans"/>
              <a:buNone/>
              <a:defRPr sz="1150">
                <a:solidFill>
                  <a:srgbClr val="F29900"/>
                </a:solidFill>
                <a:latin typeface="Google Sans"/>
                <a:ea typeface="Google Sans"/>
                <a:cs typeface="Google Sans"/>
                <a:sym typeface="Google Sans"/>
              </a:defRPr>
            </a:lvl1pPr>
            <a:lvl2pPr lvl="1" rtl="0">
              <a:spcBef>
                <a:spcPts val="0"/>
              </a:spcBef>
              <a:spcAft>
                <a:spcPts val="0"/>
              </a:spcAft>
              <a:buClr>
                <a:schemeClr val="accent1"/>
              </a:buClr>
              <a:buSzPts val="1150"/>
              <a:buNone/>
              <a:defRPr sz="1150">
                <a:solidFill>
                  <a:schemeClr val="accent1"/>
                </a:solidFill>
              </a:defRPr>
            </a:lvl2pPr>
            <a:lvl3pPr lvl="2" rtl="0">
              <a:spcBef>
                <a:spcPts val="0"/>
              </a:spcBef>
              <a:spcAft>
                <a:spcPts val="0"/>
              </a:spcAft>
              <a:buClr>
                <a:schemeClr val="accent1"/>
              </a:buClr>
              <a:buSzPts val="1150"/>
              <a:buNone/>
              <a:defRPr sz="1150">
                <a:solidFill>
                  <a:schemeClr val="accent1"/>
                </a:solidFill>
              </a:defRPr>
            </a:lvl3pPr>
            <a:lvl4pPr lvl="3" rtl="0">
              <a:spcBef>
                <a:spcPts val="0"/>
              </a:spcBef>
              <a:spcAft>
                <a:spcPts val="0"/>
              </a:spcAft>
              <a:buClr>
                <a:schemeClr val="accent1"/>
              </a:buClr>
              <a:buSzPts val="1150"/>
              <a:buNone/>
              <a:defRPr sz="1150">
                <a:solidFill>
                  <a:schemeClr val="accent1"/>
                </a:solidFill>
              </a:defRPr>
            </a:lvl4pPr>
            <a:lvl5pPr lvl="4" rtl="0">
              <a:spcBef>
                <a:spcPts val="0"/>
              </a:spcBef>
              <a:spcAft>
                <a:spcPts val="0"/>
              </a:spcAft>
              <a:buClr>
                <a:schemeClr val="accent1"/>
              </a:buClr>
              <a:buSzPts val="1150"/>
              <a:buNone/>
              <a:defRPr sz="1150">
                <a:solidFill>
                  <a:schemeClr val="accent1"/>
                </a:solidFill>
              </a:defRPr>
            </a:lvl5pPr>
            <a:lvl6pPr lvl="5" rtl="0">
              <a:spcBef>
                <a:spcPts val="0"/>
              </a:spcBef>
              <a:spcAft>
                <a:spcPts val="0"/>
              </a:spcAft>
              <a:buClr>
                <a:schemeClr val="accent1"/>
              </a:buClr>
              <a:buSzPts val="1150"/>
              <a:buNone/>
              <a:defRPr sz="1150">
                <a:solidFill>
                  <a:schemeClr val="accent1"/>
                </a:solidFill>
              </a:defRPr>
            </a:lvl6pPr>
            <a:lvl7pPr lvl="6" rtl="0">
              <a:spcBef>
                <a:spcPts val="0"/>
              </a:spcBef>
              <a:spcAft>
                <a:spcPts val="0"/>
              </a:spcAft>
              <a:buClr>
                <a:schemeClr val="accent1"/>
              </a:buClr>
              <a:buSzPts val="1150"/>
              <a:buNone/>
              <a:defRPr sz="1150">
                <a:solidFill>
                  <a:schemeClr val="accent1"/>
                </a:solidFill>
              </a:defRPr>
            </a:lvl7pPr>
            <a:lvl8pPr lvl="7" rtl="0">
              <a:spcBef>
                <a:spcPts val="0"/>
              </a:spcBef>
              <a:spcAft>
                <a:spcPts val="0"/>
              </a:spcAft>
              <a:buClr>
                <a:schemeClr val="accent1"/>
              </a:buClr>
              <a:buSzPts val="1150"/>
              <a:buNone/>
              <a:defRPr sz="1150">
                <a:solidFill>
                  <a:schemeClr val="accent1"/>
                </a:solidFill>
              </a:defRPr>
            </a:lvl8pPr>
            <a:lvl9pPr lvl="8" rtl="0">
              <a:spcBef>
                <a:spcPts val="0"/>
              </a:spcBef>
              <a:spcAft>
                <a:spcPts val="0"/>
              </a:spcAft>
              <a:buClr>
                <a:schemeClr val="accent1"/>
              </a:buClr>
              <a:buSzPts val="1150"/>
              <a:buNone/>
              <a:defRPr sz="115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 Red">
  <p:cSld name="CUSTOM_11_1">
    <p:spTree>
      <p:nvGrpSpPr>
        <p:cNvPr id="73" name="Shape 73"/>
        <p:cNvGrpSpPr/>
        <p:nvPr/>
      </p:nvGrpSpPr>
      <p:grpSpPr>
        <a:xfrm>
          <a:off x="0" y="0"/>
          <a:ext cx="0" cy="0"/>
          <a:chOff x="0" y="0"/>
          <a:chExt cx="0" cy="0"/>
        </a:xfrm>
      </p:grpSpPr>
      <p:pic>
        <p:nvPicPr>
          <p:cNvPr id="74" name="Google Shape;74;g23d3be92a12_2_25"/>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75" name="Google Shape;75;g23d3be92a12_2_25"/>
          <p:cNvSpPr/>
          <p:nvPr>
            <p:ph idx="2" type="pic"/>
          </p:nvPr>
        </p:nvSpPr>
        <p:spPr>
          <a:xfrm>
            <a:off x="5716500" y="0"/>
            <a:ext cx="3427500" cy="3427500"/>
          </a:xfrm>
          <a:prstGeom prst="rect">
            <a:avLst/>
          </a:prstGeom>
          <a:noFill/>
          <a:ln>
            <a:noFill/>
          </a:ln>
        </p:spPr>
      </p:sp>
      <p:sp>
        <p:nvSpPr>
          <p:cNvPr id="76" name="Google Shape;76;g23d3be92a12_2_25"/>
          <p:cNvSpPr txBox="1"/>
          <p:nvPr>
            <p:ph type="title"/>
          </p:nvPr>
        </p:nvSpPr>
        <p:spPr>
          <a:xfrm>
            <a:off x="924000" y="1641625"/>
            <a:ext cx="3898800" cy="20127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b="1" sz="3000"/>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pic>
        <p:nvPicPr>
          <p:cNvPr id="77" name="Google Shape;77;g23d3be92a12_2_25"/>
          <p:cNvPicPr preferRelativeResize="0"/>
          <p:nvPr/>
        </p:nvPicPr>
        <p:blipFill rotWithShape="1">
          <a:blip r:embed="rId3">
            <a:alphaModFix/>
          </a:blip>
          <a:srcRect b="0" l="-989" r="-2050" t="0"/>
          <a:stretch/>
        </p:blipFill>
        <p:spPr>
          <a:xfrm>
            <a:off x="924000" y="950075"/>
            <a:ext cx="3216927" cy="221050"/>
          </a:xfrm>
          <a:prstGeom prst="rect">
            <a:avLst/>
          </a:prstGeom>
          <a:noFill/>
          <a:ln>
            <a:noFill/>
          </a:ln>
        </p:spPr>
      </p:pic>
      <p:sp>
        <p:nvSpPr>
          <p:cNvPr id="78" name="Google Shape;78;g23d3be92a12_2_25"/>
          <p:cNvSpPr txBox="1"/>
          <p:nvPr>
            <p:ph idx="1" type="subTitle"/>
          </p:nvPr>
        </p:nvSpPr>
        <p:spPr>
          <a:xfrm>
            <a:off x="5851775" y="3823325"/>
            <a:ext cx="2287500" cy="594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1200"/>
              <a:buFont typeface="Google Sans Medium"/>
              <a:buNone/>
              <a:defRPr sz="1200">
                <a:solidFill>
                  <a:srgbClr val="5F6368"/>
                </a:solidFill>
                <a:latin typeface="Google Sans Medium"/>
                <a:ea typeface="Google Sans Medium"/>
                <a:cs typeface="Google Sans Medium"/>
                <a:sym typeface="Google Sans Medium"/>
              </a:defRPr>
            </a:lvl1pPr>
            <a:lvl2pPr lvl="1" rtl="0">
              <a:spcBef>
                <a:spcPts val="0"/>
              </a:spcBef>
              <a:spcAft>
                <a:spcPts val="0"/>
              </a:spcAft>
              <a:buClr>
                <a:srgbClr val="5F6368"/>
              </a:buClr>
              <a:buSzPts val="1200"/>
              <a:buNone/>
              <a:defRPr sz="1200">
                <a:solidFill>
                  <a:srgbClr val="5F6368"/>
                </a:solidFill>
              </a:defRPr>
            </a:lvl2pPr>
            <a:lvl3pPr lvl="2" rtl="0">
              <a:spcBef>
                <a:spcPts val="0"/>
              </a:spcBef>
              <a:spcAft>
                <a:spcPts val="0"/>
              </a:spcAft>
              <a:buClr>
                <a:srgbClr val="5F6368"/>
              </a:buClr>
              <a:buSzPts val="1200"/>
              <a:buNone/>
              <a:defRPr sz="1200">
                <a:solidFill>
                  <a:srgbClr val="5F6368"/>
                </a:solidFill>
              </a:defRPr>
            </a:lvl3pPr>
            <a:lvl4pPr lvl="3" rtl="0">
              <a:spcBef>
                <a:spcPts val="0"/>
              </a:spcBef>
              <a:spcAft>
                <a:spcPts val="0"/>
              </a:spcAft>
              <a:buClr>
                <a:srgbClr val="5F6368"/>
              </a:buClr>
              <a:buSzPts val="1200"/>
              <a:buNone/>
              <a:defRPr sz="1200">
                <a:solidFill>
                  <a:srgbClr val="5F6368"/>
                </a:solidFill>
              </a:defRPr>
            </a:lvl4pPr>
            <a:lvl5pPr lvl="4" rtl="0">
              <a:spcBef>
                <a:spcPts val="0"/>
              </a:spcBef>
              <a:spcAft>
                <a:spcPts val="0"/>
              </a:spcAft>
              <a:buClr>
                <a:srgbClr val="5F6368"/>
              </a:buClr>
              <a:buSzPts val="1200"/>
              <a:buNone/>
              <a:defRPr sz="1200">
                <a:solidFill>
                  <a:srgbClr val="5F6368"/>
                </a:solidFill>
              </a:defRPr>
            </a:lvl5pPr>
            <a:lvl6pPr lvl="5" rtl="0">
              <a:spcBef>
                <a:spcPts val="0"/>
              </a:spcBef>
              <a:spcAft>
                <a:spcPts val="0"/>
              </a:spcAft>
              <a:buClr>
                <a:srgbClr val="5F6368"/>
              </a:buClr>
              <a:buSzPts val="1200"/>
              <a:buNone/>
              <a:defRPr sz="1200">
                <a:solidFill>
                  <a:srgbClr val="5F6368"/>
                </a:solidFill>
              </a:defRPr>
            </a:lvl6pPr>
            <a:lvl7pPr lvl="6" rtl="0">
              <a:spcBef>
                <a:spcPts val="0"/>
              </a:spcBef>
              <a:spcAft>
                <a:spcPts val="0"/>
              </a:spcAft>
              <a:buClr>
                <a:srgbClr val="5F6368"/>
              </a:buClr>
              <a:buSzPts val="1200"/>
              <a:buNone/>
              <a:defRPr sz="1200">
                <a:solidFill>
                  <a:srgbClr val="5F6368"/>
                </a:solidFill>
              </a:defRPr>
            </a:lvl7pPr>
            <a:lvl8pPr lvl="7" rtl="0">
              <a:spcBef>
                <a:spcPts val="0"/>
              </a:spcBef>
              <a:spcAft>
                <a:spcPts val="0"/>
              </a:spcAft>
              <a:buClr>
                <a:srgbClr val="5F6368"/>
              </a:buClr>
              <a:buSzPts val="1200"/>
              <a:buNone/>
              <a:defRPr sz="1200">
                <a:solidFill>
                  <a:srgbClr val="5F6368"/>
                </a:solidFill>
              </a:defRPr>
            </a:lvl8pPr>
            <a:lvl9pPr lvl="8" rtl="0">
              <a:spcBef>
                <a:spcPts val="0"/>
              </a:spcBef>
              <a:spcAft>
                <a:spcPts val="0"/>
              </a:spcAft>
              <a:buClr>
                <a:srgbClr val="5F6368"/>
              </a:buClr>
              <a:buSzPts val="1200"/>
              <a:buNone/>
              <a:defRPr sz="1200">
                <a:solidFill>
                  <a:srgbClr val="5F6368"/>
                </a:solidFill>
              </a:defRPr>
            </a:lvl9pPr>
          </a:lstStyle>
          <a:p/>
        </p:txBody>
      </p:sp>
      <p:sp>
        <p:nvSpPr>
          <p:cNvPr id="79" name="Google Shape;79;g23d3be92a12_2_25"/>
          <p:cNvSpPr txBox="1"/>
          <p:nvPr>
            <p:ph idx="3" type="subTitle"/>
          </p:nvPr>
        </p:nvSpPr>
        <p:spPr>
          <a:xfrm>
            <a:off x="1322800" y="1079000"/>
            <a:ext cx="3178500" cy="372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1150"/>
              <a:buFont typeface="Google Sans"/>
              <a:buNone/>
              <a:defRPr sz="1150">
                <a:solidFill>
                  <a:schemeClr val="accent2"/>
                </a:solidFill>
                <a:latin typeface="Google Sans"/>
                <a:ea typeface="Google Sans"/>
                <a:cs typeface="Google Sans"/>
                <a:sym typeface="Google Sans"/>
              </a:defRPr>
            </a:lvl1pPr>
            <a:lvl2pPr lvl="1" rtl="0">
              <a:spcBef>
                <a:spcPts val="0"/>
              </a:spcBef>
              <a:spcAft>
                <a:spcPts val="0"/>
              </a:spcAft>
              <a:buClr>
                <a:schemeClr val="accent1"/>
              </a:buClr>
              <a:buSzPts val="1150"/>
              <a:buNone/>
              <a:defRPr sz="1150">
                <a:solidFill>
                  <a:schemeClr val="accent1"/>
                </a:solidFill>
              </a:defRPr>
            </a:lvl2pPr>
            <a:lvl3pPr lvl="2" rtl="0">
              <a:spcBef>
                <a:spcPts val="0"/>
              </a:spcBef>
              <a:spcAft>
                <a:spcPts val="0"/>
              </a:spcAft>
              <a:buClr>
                <a:schemeClr val="accent1"/>
              </a:buClr>
              <a:buSzPts val="1150"/>
              <a:buNone/>
              <a:defRPr sz="1150">
                <a:solidFill>
                  <a:schemeClr val="accent1"/>
                </a:solidFill>
              </a:defRPr>
            </a:lvl3pPr>
            <a:lvl4pPr lvl="3" rtl="0">
              <a:spcBef>
                <a:spcPts val="0"/>
              </a:spcBef>
              <a:spcAft>
                <a:spcPts val="0"/>
              </a:spcAft>
              <a:buClr>
                <a:schemeClr val="accent1"/>
              </a:buClr>
              <a:buSzPts val="1150"/>
              <a:buNone/>
              <a:defRPr sz="1150">
                <a:solidFill>
                  <a:schemeClr val="accent1"/>
                </a:solidFill>
              </a:defRPr>
            </a:lvl4pPr>
            <a:lvl5pPr lvl="4" rtl="0">
              <a:spcBef>
                <a:spcPts val="0"/>
              </a:spcBef>
              <a:spcAft>
                <a:spcPts val="0"/>
              </a:spcAft>
              <a:buClr>
                <a:schemeClr val="accent1"/>
              </a:buClr>
              <a:buSzPts val="1150"/>
              <a:buNone/>
              <a:defRPr sz="1150">
                <a:solidFill>
                  <a:schemeClr val="accent1"/>
                </a:solidFill>
              </a:defRPr>
            </a:lvl5pPr>
            <a:lvl6pPr lvl="5" rtl="0">
              <a:spcBef>
                <a:spcPts val="0"/>
              </a:spcBef>
              <a:spcAft>
                <a:spcPts val="0"/>
              </a:spcAft>
              <a:buClr>
                <a:schemeClr val="accent1"/>
              </a:buClr>
              <a:buSzPts val="1150"/>
              <a:buNone/>
              <a:defRPr sz="1150">
                <a:solidFill>
                  <a:schemeClr val="accent1"/>
                </a:solidFill>
              </a:defRPr>
            </a:lvl6pPr>
            <a:lvl7pPr lvl="6" rtl="0">
              <a:spcBef>
                <a:spcPts val="0"/>
              </a:spcBef>
              <a:spcAft>
                <a:spcPts val="0"/>
              </a:spcAft>
              <a:buClr>
                <a:schemeClr val="accent1"/>
              </a:buClr>
              <a:buSzPts val="1150"/>
              <a:buNone/>
              <a:defRPr sz="1150">
                <a:solidFill>
                  <a:schemeClr val="accent1"/>
                </a:solidFill>
              </a:defRPr>
            </a:lvl7pPr>
            <a:lvl8pPr lvl="7" rtl="0">
              <a:spcBef>
                <a:spcPts val="0"/>
              </a:spcBef>
              <a:spcAft>
                <a:spcPts val="0"/>
              </a:spcAft>
              <a:buClr>
                <a:schemeClr val="accent1"/>
              </a:buClr>
              <a:buSzPts val="1150"/>
              <a:buNone/>
              <a:defRPr sz="1150">
                <a:solidFill>
                  <a:schemeClr val="accent1"/>
                </a:solidFill>
              </a:defRPr>
            </a:lvl8pPr>
            <a:lvl9pPr lvl="8" rtl="0">
              <a:spcBef>
                <a:spcPts val="0"/>
              </a:spcBef>
              <a:spcAft>
                <a:spcPts val="0"/>
              </a:spcAft>
              <a:buClr>
                <a:schemeClr val="accent1"/>
              </a:buClr>
              <a:buSzPts val="1150"/>
              <a:buNone/>
              <a:defRPr sz="1150">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g23d3be92a12_2_32"/>
          <p:cNvSpPr txBox="1"/>
          <p:nvPr>
            <p:ph type="title"/>
          </p:nvPr>
        </p:nvSpPr>
        <p:spPr>
          <a:xfrm>
            <a:off x="430400" y="15816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2" name="Google Shape;82;g23d3be92a12_2_32"/>
          <p:cNvPicPr preferRelativeResize="0"/>
          <p:nvPr/>
        </p:nvPicPr>
        <p:blipFill rotWithShape="1">
          <a:blip r:embed="rId3">
            <a:alphaModFix/>
          </a:blip>
          <a:srcRect b="0" l="-985" r="-1621" t="0"/>
          <a:stretch/>
        </p:blipFill>
        <p:spPr>
          <a:xfrm>
            <a:off x="431700" y="950075"/>
            <a:ext cx="3203425" cy="221050"/>
          </a:xfrm>
          <a:prstGeom prst="rect">
            <a:avLst/>
          </a:prstGeom>
          <a:noFill/>
          <a:ln>
            <a:noFill/>
          </a:ln>
        </p:spPr>
      </p:pic>
      <p:sp>
        <p:nvSpPr>
          <p:cNvPr id="83" name="Google Shape;83;g23d3be92a12_2_32"/>
          <p:cNvSpPr txBox="1"/>
          <p:nvPr>
            <p:ph idx="1" type="subTitle"/>
          </p:nvPr>
        </p:nvSpPr>
        <p:spPr>
          <a:xfrm>
            <a:off x="830500" y="1079000"/>
            <a:ext cx="3178500" cy="372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1150"/>
              <a:buFont typeface="Google Sans"/>
              <a:buNone/>
              <a:defRPr sz="115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150"/>
              <a:buNone/>
              <a:defRPr sz="1150">
                <a:solidFill>
                  <a:schemeClr val="accent1"/>
                </a:solidFill>
              </a:defRPr>
            </a:lvl2pPr>
            <a:lvl3pPr lvl="2" rtl="0">
              <a:spcBef>
                <a:spcPts val="0"/>
              </a:spcBef>
              <a:spcAft>
                <a:spcPts val="0"/>
              </a:spcAft>
              <a:buClr>
                <a:schemeClr val="accent1"/>
              </a:buClr>
              <a:buSzPts val="1150"/>
              <a:buNone/>
              <a:defRPr sz="1150">
                <a:solidFill>
                  <a:schemeClr val="accent1"/>
                </a:solidFill>
              </a:defRPr>
            </a:lvl3pPr>
            <a:lvl4pPr lvl="3" rtl="0">
              <a:spcBef>
                <a:spcPts val="0"/>
              </a:spcBef>
              <a:spcAft>
                <a:spcPts val="0"/>
              </a:spcAft>
              <a:buClr>
                <a:schemeClr val="accent1"/>
              </a:buClr>
              <a:buSzPts val="1150"/>
              <a:buNone/>
              <a:defRPr sz="1150">
                <a:solidFill>
                  <a:schemeClr val="accent1"/>
                </a:solidFill>
              </a:defRPr>
            </a:lvl4pPr>
            <a:lvl5pPr lvl="4" rtl="0">
              <a:spcBef>
                <a:spcPts val="0"/>
              </a:spcBef>
              <a:spcAft>
                <a:spcPts val="0"/>
              </a:spcAft>
              <a:buClr>
                <a:schemeClr val="accent1"/>
              </a:buClr>
              <a:buSzPts val="1150"/>
              <a:buNone/>
              <a:defRPr sz="1150">
                <a:solidFill>
                  <a:schemeClr val="accent1"/>
                </a:solidFill>
              </a:defRPr>
            </a:lvl5pPr>
            <a:lvl6pPr lvl="5" rtl="0">
              <a:spcBef>
                <a:spcPts val="0"/>
              </a:spcBef>
              <a:spcAft>
                <a:spcPts val="0"/>
              </a:spcAft>
              <a:buClr>
                <a:schemeClr val="accent1"/>
              </a:buClr>
              <a:buSzPts val="1150"/>
              <a:buNone/>
              <a:defRPr sz="1150">
                <a:solidFill>
                  <a:schemeClr val="accent1"/>
                </a:solidFill>
              </a:defRPr>
            </a:lvl6pPr>
            <a:lvl7pPr lvl="6" rtl="0">
              <a:spcBef>
                <a:spcPts val="0"/>
              </a:spcBef>
              <a:spcAft>
                <a:spcPts val="0"/>
              </a:spcAft>
              <a:buClr>
                <a:schemeClr val="accent1"/>
              </a:buClr>
              <a:buSzPts val="1150"/>
              <a:buNone/>
              <a:defRPr sz="1150">
                <a:solidFill>
                  <a:schemeClr val="accent1"/>
                </a:solidFill>
              </a:defRPr>
            </a:lvl7pPr>
            <a:lvl8pPr lvl="7" rtl="0">
              <a:spcBef>
                <a:spcPts val="0"/>
              </a:spcBef>
              <a:spcAft>
                <a:spcPts val="0"/>
              </a:spcAft>
              <a:buClr>
                <a:schemeClr val="accent1"/>
              </a:buClr>
              <a:buSzPts val="1150"/>
              <a:buNone/>
              <a:defRPr sz="1150">
                <a:solidFill>
                  <a:schemeClr val="accent1"/>
                </a:solidFill>
              </a:defRPr>
            </a:lvl8pPr>
            <a:lvl9pPr lvl="8" rtl="0">
              <a:spcBef>
                <a:spcPts val="0"/>
              </a:spcBef>
              <a:spcAft>
                <a:spcPts val="0"/>
              </a:spcAft>
              <a:buClr>
                <a:schemeClr val="accent1"/>
              </a:buClr>
              <a:buSzPts val="1150"/>
              <a:buNone/>
              <a:defRPr sz="1150">
                <a:solidFill>
                  <a:schemeClr val="accen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g23d3be92a12_2_36"/>
          <p:cNvSpPr txBox="1"/>
          <p:nvPr>
            <p:ph type="title"/>
          </p:nvPr>
        </p:nvSpPr>
        <p:spPr>
          <a:xfrm>
            <a:off x="430400" y="15816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6" name="Google Shape;86;g23d3be92a12_2_36"/>
          <p:cNvPicPr preferRelativeResize="0"/>
          <p:nvPr/>
        </p:nvPicPr>
        <p:blipFill rotWithShape="1">
          <a:blip r:embed="rId3">
            <a:alphaModFix/>
          </a:blip>
          <a:srcRect b="0" l="-985" r="-1621" t="0"/>
          <a:stretch/>
        </p:blipFill>
        <p:spPr>
          <a:xfrm>
            <a:off x="431700" y="950075"/>
            <a:ext cx="3203425" cy="221050"/>
          </a:xfrm>
          <a:prstGeom prst="rect">
            <a:avLst/>
          </a:prstGeom>
          <a:noFill/>
          <a:ln>
            <a:noFill/>
          </a:ln>
        </p:spPr>
      </p:pic>
      <p:sp>
        <p:nvSpPr>
          <p:cNvPr id="87" name="Google Shape;87;g23d3be92a12_2_36"/>
          <p:cNvSpPr txBox="1"/>
          <p:nvPr>
            <p:ph idx="1" type="subTitle"/>
          </p:nvPr>
        </p:nvSpPr>
        <p:spPr>
          <a:xfrm>
            <a:off x="829200" y="1079000"/>
            <a:ext cx="3178500" cy="594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31A853"/>
              </a:buClr>
              <a:buSzPts val="1150"/>
              <a:buFont typeface="Google Sans"/>
              <a:buNone/>
              <a:defRPr sz="1150">
                <a:solidFill>
                  <a:srgbClr val="31A853"/>
                </a:solidFill>
                <a:latin typeface="Google Sans"/>
                <a:ea typeface="Google Sans"/>
                <a:cs typeface="Google Sans"/>
                <a:sym typeface="Google Sans"/>
              </a:defRPr>
            </a:lvl1pPr>
            <a:lvl2pPr lvl="1" rtl="0">
              <a:spcBef>
                <a:spcPts val="0"/>
              </a:spcBef>
              <a:spcAft>
                <a:spcPts val="0"/>
              </a:spcAft>
              <a:buClr>
                <a:schemeClr val="accent1"/>
              </a:buClr>
              <a:buSzPts val="1150"/>
              <a:buNone/>
              <a:defRPr sz="1150">
                <a:solidFill>
                  <a:schemeClr val="accent1"/>
                </a:solidFill>
              </a:defRPr>
            </a:lvl2pPr>
            <a:lvl3pPr lvl="2" rtl="0">
              <a:spcBef>
                <a:spcPts val="0"/>
              </a:spcBef>
              <a:spcAft>
                <a:spcPts val="0"/>
              </a:spcAft>
              <a:buClr>
                <a:schemeClr val="accent1"/>
              </a:buClr>
              <a:buSzPts val="1150"/>
              <a:buNone/>
              <a:defRPr sz="1150">
                <a:solidFill>
                  <a:schemeClr val="accent1"/>
                </a:solidFill>
              </a:defRPr>
            </a:lvl3pPr>
            <a:lvl4pPr lvl="3" rtl="0">
              <a:spcBef>
                <a:spcPts val="0"/>
              </a:spcBef>
              <a:spcAft>
                <a:spcPts val="0"/>
              </a:spcAft>
              <a:buClr>
                <a:schemeClr val="accent1"/>
              </a:buClr>
              <a:buSzPts val="1150"/>
              <a:buNone/>
              <a:defRPr sz="1150">
                <a:solidFill>
                  <a:schemeClr val="accent1"/>
                </a:solidFill>
              </a:defRPr>
            </a:lvl4pPr>
            <a:lvl5pPr lvl="4" rtl="0">
              <a:spcBef>
                <a:spcPts val="0"/>
              </a:spcBef>
              <a:spcAft>
                <a:spcPts val="0"/>
              </a:spcAft>
              <a:buClr>
                <a:schemeClr val="accent1"/>
              </a:buClr>
              <a:buSzPts val="1150"/>
              <a:buNone/>
              <a:defRPr sz="1150">
                <a:solidFill>
                  <a:schemeClr val="accent1"/>
                </a:solidFill>
              </a:defRPr>
            </a:lvl5pPr>
            <a:lvl6pPr lvl="5" rtl="0">
              <a:spcBef>
                <a:spcPts val="0"/>
              </a:spcBef>
              <a:spcAft>
                <a:spcPts val="0"/>
              </a:spcAft>
              <a:buClr>
                <a:schemeClr val="accent1"/>
              </a:buClr>
              <a:buSzPts val="1150"/>
              <a:buNone/>
              <a:defRPr sz="1150">
                <a:solidFill>
                  <a:schemeClr val="accent1"/>
                </a:solidFill>
              </a:defRPr>
            </a:lvl6pPr>
            <a:lvl7pPr lvl="6" rtl="0">
              <a:spcBef>
                <a:spcPts val="0"/>
              </a:spcBef>
              <a:spcAft>
                <a:spcPts val="0"/>
              </a:spcAft>
              <a:buClr>
                <a:schemeClr val="accent1"/>
              </a:buClr>
              <a:buSzPts val="1150"/>
              <a:buNone/>
              <a:defRPr sz="1150">
                <a:solidFill>
                  <a:schemeClr val="accent1"/>
                </a:solidFill>
              </a:defRPr>
            </a:lvl7pPr>
            <a:lvl8pPr lvl="7" rtl="0">
              <a:spcBef>
                <a:spcPts val="0"/>
              </a:spcBef>
              <a:spcAft>
                <a:spcPts val="0"/>
              </a:spcAft>
              <a:buClr>
                <a:schemeClr val="accent1"/>
              </a:buClr>
              <a:buSzPts val="1150"/>
              <a:buNone/>
              <a:defRPr sz="1150">
                <a:solidFill>
                  <a:schemeClr val="accent1"/>
                </a:solidFill>
              </a:defRPr>
            </a:lvl8pPr>
            <a:lvl9pPr lvl="8" rtl="0">
              <a:spcBef>
                <a:spcPts val="0"/>
              </a:spcBef>
              <a:spcAft>
                <a:spcPts val="0"/>
              </a:spcAft>
              <a:buClr>
                <a:schemeClr val="accent1"/>
              </a:buClr>
              <a:buSzPts val="1150"/>
              <a:buNone/>
              <a:defRPr sz="115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3">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g23d3be92a12_2_40"/>
          <p:cNvSpPr txBox="1"/>
          <p:nvPr>
            <p:ph type="title"/>
          </p:nvPr>
        </p:nvSpPr>
        <p:spPr>
          <a:xfrm>
            <a:off x="430400" y="15816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0" name="Google Shape;90;g23d3be92a12_2_40"/>
          <p:cNvPicPr preferRelativeResize="0"/>
          <p:nvPr/>
        </p:nvPicPr>
        <p:blipFill rotWithShape="1">
          <a:blip r:embed="rId3">
            <a:alphaModFix/>
          </a:blip>
          <a:srcRect b="0" l="-985" r="-1621" t="0"/>
          <a:stretch/>
        </p:blipFill>
        <p:spPr>
          <a:xfrm>
            <a:off x="431700" y="950075"/>
            <a:ext cx="3203425" cy="221050"/>
          </a:xfrm>
          <a:prstGeom prst="rect">
            <a:avLst/>
          </a:prstGeom>
          <a:noFill/>
          <a:ln>
            <a:noFill/>
          </a:ln>
        </p:spPr>
      </p:pic>
      <p:sp>
        <p:nvSpPr>
          <p:cNvPr id="91" name="Google Shape;91;g23d3be92a12_2_40"/>
          <p:cNvSpPr txBox="1"/>
          <p:nvPr>
            <p:ph idx="1" type="subTitle"/>
          </p:nvPr>
        </p:nvSpPr>
        <p:spPr>
          <a:xfrm>
            <a:off x="829200" y="1079000"/>
            <a:ext cx="3178500" cy="372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29900"/>
              </a:buClr>
              <a:buSzPts val="1150"/>
              <a:buFont typeface="Google Sans"/>
              <a:buNone/>
              <a:defRPr sz="1150">
                <a:solidFill>
                  <a:srgbClr val="F29900"/>
                </a:solidFill>
                <a:latin typeface="Google Sans"/>
                <a:ea typeface="Google Sans"/>
                <a:cs typeface="Google Sans"/>
                <a:sym typeface="Google Sans"/>
              </a:defRPr>
            </a:lvl1pPr>
            <a:lvl2pPr lvl="1" rtl="0">
              <a:spcBef>
                <a:spcPts val="0"/>
              </a:spcBef>
              <a:spcAft>
                <a:spcPts val="0"/>
              </a:spcAft>
              <a:buClr>
                <a:schemeClr val="accent1"/>
              </a:buClr>
              <a:buSzPts val="1150"/>
              <a:buNone/>
              <a:defRPr sz="1150">
                <a:solidFill>
                  <a:schemeClr val="accent1"/>
                </a:solidFill>
              </a:defRPr>
            </a:lvl2pPr>
            <a:lvl3pPr lvl="2" rtl="0">
              <a:spcBef>
                <a:spcPts val="0"/>
              </a:spcBef>
              <a:spcAft>
                <a:spcPts val="0"/>
              </a:spcAft>
              <a:buClr>
                <a:schemeClr val="accent1"/>
              </a:buClr>
              <a:buSzPts val="1150"/>
              <a:buNone/>
              <a:defRPr sz="1150">
                <a:solidFill>
                  <a:schemeClr val="accent1"/>
                </a:solidFill>
              </a:defRPr>
            </a:lvl3pPr>
            <a:lvl4pPr lvl="3" rtl="0">
              <a:spcBef>
                <a:spcPts val="0"/>
              </a:spcBef>
              <a:spcAft>
                <a:spcPts val="0"/>
              </a:spcAft>
              <a:buClr>
                <a:schemeClr val="accent1"/>
              </a:buClr>
              <a:buSzPts val="1150"/>
              <a:buNone/>
              <a:defRPr sz="1150">
                <a:solidFill>
                  <a:schemeClr val="accent1"/>
                </a:solidFill>
              </a:defRPr>
            </a:lvl4pPr>
            <a:lvl5pPr lvl="4" rtl="0">
              <a:spcBef>
                <a:spcPts val="0"/>
              </a:spcBef>
              <a:spcAft>
                <a:spcPts val="0"/>
              </a:spcAft>
              <a:buClr>
                <a:schemeClr val="accent1"/>
              </a:buClr>
              <a:buSzPts val="1150"/>
              <a:buNone/>
              <a:defRPr sz="1150">
                <a:solidFill>
                  <a:schemeClr val="accent1"/>
                </a:solidFill>
              </a:defRPr>
            </a:lvl5pPr>
            <a:lvl6pPr lvl="5" rtl="0">
              <a:spcBef>
                <a:spcPts val="0"/>
              </a:spcBef>
              <a:spcAft>
                <a:spcPts val="0"/>
              </a:spcAft>
              <a:buClr>
                <a:schemeClr val="accent1"/>
              </a:buClr>
              <a:buSzPts val="1150"/>
              <a:buNone/>
              <a:defRPr sz="1150">
                <a:solidFill>
                  <a:schemeClr val="accent1"/>
                </a:solidFill>
              </a:defRPr>
            </a:lvl6pPr>
            <a:lvl7pPr lvl="6" rtl="0">
              <a:spcBef>
                <a:spcPts val="0"/>
              </a:spcBef>
              <a:spcAft>
                <a:spcPts val="0"/>
              </a:spcAft>
              <a:buClr>
                <a:schemeClr val="accent1"/>
              </a:buClr>
              <a:buSzPts val="1150"/>
              <a:buNone/>
              <a:defRPr sz="1150">
                <a:solidFill>
                  <a:schemeClr val="accent1"/>
                </a:solidFill>
              </a:defRPr>
            </a:lvl7pPr>
            <a:lvl8pPr lvl="7" rtl="0">
              <a:spcBef>
                <a:spcPts val="0"/>
              </a:spcBef>
              <a:spcAft>
                <a:spcPts val="0"/>
              </a:spcAft>
              <a:buClr>
                <a:schemeClr val="accent1"/>
              </a:buClr>
              <a:buSzPts val="1150"/>
              <a:buNone/>
              <a:defRPr sz="1150">
                <a:solidFill>
                  <a:schemeClr val="accent1"/>
                </a:solidFill>
              </a:defRPr>
            </a:lvl8pPr>
            <a:lvl9pPr lvl="8" rtl="0">
              <a:spcBef>
                <a:spcPts val="0"/>
              </a:spcBef>
              <a:spcAft>
                <a:spcPts val="0"/>
              </a:spcAft>
              <a:buClr>
                <a:schemeClr val="accent1"/>
              </a:buClr>
              <a:buSzPts val="1150"/>
              <a:buNone/>
              <a:defRPr sz="1150">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artner logos) - Red">
  <p:cSld name="CUSTOM_11">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17"/>
          <p:cNvSpPr txBox="1"/>
          <p:nvPr>
            <p:ph type="title"/>
          </p:nvPr>
        </p:nvSpPr>
        <p:spPr>
          <a:xfrm>
            <a:off x="924000" y="1597350"/>
            <a:ext cx="4440300" cy="1796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b="1"/>
            </a:lvl1pPr>
            <a:lvl2pPr lvl="1"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pic>
        <p:nvPicPr>
          <p:cNvPr id="14" name="Google Shape;14;p17"/>
          <p:cNvPicPr preferRelativeResize="0"/>
          <p:nvPr/>
        </p:nvPicPr>
        <p:blipFill rotWithShape="1">
          <a:blip r:embed="rId3">
            <a:alphaModFix/>
          </a:blip>
          <a:srcRect b="0" l="-988" r="-2049" t="0"/>
          <a:stretch/>
        </p:blipFill>
        <p:spPr>
          <a:xfrm>
            <a:off x="924000" y="950075"/>
            <a:ext cx="3216927" cy="221050"/>
          </a:xfrm>
          <a:prstGeom prst="rect">
            <a:avLst/>
          </a:prstGeom>
          <a:noFill/>
          <a:ln>
            <a:noFill/>
          </a:ln>
        </p:spPr>
      </p:pic>
      <p:sp>
        <p:nvSpPr>
          <p:cNvPr id="15" name="Google Shape;15;p17"/>
          <p:cNvSpPr txBox="1"/>
          <p:nvPr>
            <p:ph idx="1" type="subTitle"/>
          </p:nvPr>
        </p:nvSpPr>
        <p:spPr>
          <a:xfrm>
            <a:off x="5807725" y="3862500"/>
            <a:ext cx="2075100" cy="594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5F6368"/>
              </a:buClr>
              <a:buSzPts val="1200"/>
              <a:buFont typeface="Arial"/>
              <a:buNone/>
              <a:defRPr sz="1200">
                <a:solidFill>
                  <a:srgbClr val="5F6368"/>
                </a:solidFill>
                <a:latin typeface="Arial"/>
                <a:ea typeface="Arial"/>
                <a:cs typeface="Arial"/>
                <a:sym typeface="Arial"/>
              </a:defRPr>
            </a:lvl1pPr>
            <a:lvl2pPr lvl="1" algn="l">
              <a:lnSpc>
                <a:spcPct val="115000"/>
              </a:lnSpc>
              <a:spcBef>
                <a:spcPts val="0"/>
              </a:spcBef>
              <a:spcAft>
                <a:spcPts val="0"/>
              </a:spcAft>
              <a:buClr>
                <a:srgbClr val="5F6368"/>
              </a:buClr>
              <a:buSzPts val="1200"/>
              <a:buNone/>
              <a:defRPr sz="1200">
                <a:solidFill>
                  <a:srgbClr val="5F6368"/>
                </a:solidFill>
              </a:defRPr>
            </a:lvl2pPr>
            <a:lvl3pPr lvl="2" algn="l">
              <a:lnSpc>
                <a:spcPct val="115000"/>
              </a:lnSpc>
              <a:spcBef>
                <a:spcPts val="0"/>
              </a:spcBef>
              <a:spcAft>
                <a:spcPts val="0"/>
              </a:spcAft>
              <a:buClr>
                <a:srgbClr val="5F6368"/>
              </a:buClr>
              <a:buSzPts val="1200"/>
              <a:buNone/>
              <a:defRPr sz="1200">
                <a:solidFill>
                  <a:srgbClr val="5F6368"/>
                </a:solidFill>
              </a:defRPr>
            </a:lvl3pPr>
            <a:lvl4pPr lvl="3" algn="l">
              <a:lnSpc>
                <a:spcPct val="115000"/>
              </a:lnSpc>
              <a:spcBef>
                <a:spcPts val="0"/>
              </a:spcBef>
              <a:spcAft>
                <a:spcPts val="0"/>
              </a:spcAft>
              <a:buClr>
                <a:srgbClr val="5F6368"/>
              </a:buClr>
              <a:buSzPts val="1200"/>
              <a:buNone/>
              <a:defRPr sz="1200">
                <a:solidFill>
                  <a:srgbClr val="5F6368"/>
                </a:solidFill>
              </a:defRPr>
            </a:lvl4pPr>
            <a:lvl5pPr lvl="4" algn="l">
              <a:lnSpc>
                <a:spcPct val="115000"/>
              </a:lnSpc>
              <a:spcBef>
                <a:spcPts val="0"/>
              </a:spcBef>
              <a:spcAft>
                <a:spcPts val="0"/>
              </a:spcAft>
              <a:buClr>
                <a:srgbClr val="5F6368"/>
              </a:buClr>
              <a:buSzPts val="1200"/>
              <a:buNone/>
              <a:defRPr sz="1200">
                <a:solidFill>
                  <a:srgbClr val="5F6368"/>
                </a:solidFill>
              </a:defRPr>
            </a:lvl5pPr>
            <a:lvl6pPr lvl="5" algn="l">
              <a:lnSpc>
                <a:spcPct val="115000"/>
              </a:lnSpc>
              <a:spcBef>
                <a:spcPts val="0"/>
              </a:spcBef>
              <a:spcAft>
                <a:spcPts val="0"/>
              </a:spcAft>
              <a:buClr>
                <a:srgbClr val="5F6368"/>
              </a:buClr>
              <a:buSzPts val="1200"/>
              <a:buNone/>
              <a:defRPr sz="1200">
                <a:solidFill>
                  <a:srgbClr val="5F6368"/>
                </a:solidFill>
              </a:defRPr>
            </a:lvl6pPr>
            <a:lvl7pPr lvl="6" algn="l">
              <a:lnSpc>
                <a:spcPct val="115000"/>
              </a:lnSpc>
              <a:spcBef>
                <a:spcPts val="0"/>
              </a:spcBef>
              <a:spcAft>
                <a:spcPts val="0"/>
              </a:spcAft>
              <a:buClr>
                <a:srgbClr val="5F6368"/>
              </a:buClr>
              <a:buSzPts val="1200"/>
              <a:buNone/>
              <a:defRPr sz="1200">
                <a:solidFill>
                  <a:srgbClr val="5F6368"/>
                </a:solidFill>
              </a:defRPr>
            </a:lvl7pPr>
            <a:lvl8pPr lvl="7" algn="l">
              <a:lnSpc>
                <a:spcPct val="115000"/>
              </a:lnSpc>
              <a:spcBef>
                <a:spcPts val="0"/>
              </a:spcBef>
              <a:spcAft>
                <a:spcPts val="0"/>
              </a:spcAft>
              <a:buClr>
                <a:srgbClr val="5F6368"/>
              </a:buClr>
              <a:buSzPts val="1200"/>
              <a:buNone/>
              <a:defRPr sz="1200">
                <a:solidFill>
                  <a:srgbClr val="5F6368"/>
                </a:solidFill>
              </a:defRPr>
            </a:lvl8pPr>
            <a:lvl9pPr lvl="8" algn="l">
              <a:lnSpc>
                <a:spcPct val="115000"/>
              </a:lnSpc>
              <a:spcBef>
                <a:spcPts val="0"/>
              </a:spcBef>
              <a:spcAft>
                <a:spcPts val="0"/>
              </a:spcAft>
              <a:buClr>
                <a:srgbClr val="5F6368"/>
              </a:buClr>
              <a:buSzPts val="1200"/>
              <a:buNone/>
              <a:defRPr sz="1200">
                <a:solidFill>
                  <a:srgbClr val="5F6368"/>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4">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g23d3be92a12_2_44"/>
          <p:cNvSpPr txBox="1"/>
          <p:nvPr>
            <p:ph type="title"/>
          </p:nvPr>
        </p:nvSpPr>
        <p:spPr>
          <a:xfrm>
            <a:off x="430400" y="15816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4" name="Google Shape;94;g23d3be92a12_2_44"/>
          <p:cNvPicPr preferRelativeResize="0"/>
          <p:nvPr/>
        </p:nvPicPr>
        <p:blipFill rotWithShape="1">
          <a:blip r:embed="rId3">
            <a:alphaModFix/>
          </a:blip>
          <a:srcRect b="0" l="-985" r="-1621" t="0"/>
          <a:stretch/>
        </p:blipFill>
        <p:spPr>
          <a:xfrm>
            <a:off x="431700" y="950075"/>
            <a:ext cx="3203425" cy="221050"/>
          </a:xfrm>
          <a:prstGeom prst="rect">
            <a:avLst/>
          </a:prstGeom>
          <a:noFill/>
          <a:ln>
            <a:noFill/>
          </a:ln>
        </p:spPr>
      </p:pic>
      <p:sp>
        <p:nvSpPr>
          <p:cNvPr id="95" name="Google Shape;95;g23d3be92a12_2_44"/>
          <p:cNvSpPr txBox="1"/>
          <p:nvPr>
            <p:ph idx="1" type="subTitle"/>
          </p:nvPr>
        </p:nvSpPr>
        <p:spPr>
          <a:xfrm>
            <a:off x="829200" y="1079000"/>
            <a:ext cx="3178500" cy="372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1150"/>
              <a:buFont typeface="Google Sans"/>
              <a:buNone/>
              <a:defRPr sz="1150">
                <a:solidFill>
                  <a:schemeClr val="accent2"/>
                </a:solidFill>
                <a:latin typeface="Google Sans"/>
                <a:ea typeface="Google Sans"/>
                <a:cs typeface="Google Sans"/>
                <a:sym typeface="Google Sans"/>
              </a:defRPr>
            </a:lvl1pPr>
            <a:lvl2pPr lvl="1" rtl="0">
              <a:spcBef>
                <a:spcPts val="0"/>
              </a:spcBef>
              <a:spcAft>
                <a:spcPts val="0"/>
              </a:spcAft>
              <a:buClr>
                <a:schemeClr val="accent1"/>
              </a:buClr>
              <a:buSzPts val="1150"/>
              <a:buNone/>
              <a:defRPr sz="1150">
                <a:solidFill>
                  <a:schemeClr val="accent1"/>
                </a:solidFill>
              </a:defRPr>
            </a:lvl2pPr>
            <a:lvl3pPr lvl="2" rtl="0">
              <a:spcBef>
                <a:spcPts val="0"/>
              </a:spcBef>
              <a:spcAft>
                <a:spcPts val="0"/>
              </a:spcAft>
              <a:buClr>
                <a:schemeClr val="accent1"/>
              </a:buClr>
              <a:buSzPts val="1150"/>
              <a:buNone/>
              <a:defRPr sz="1150">
                <a:solidFill>
                  <a:schemeClr val="accent1"/>
                </a:solidFill>
              </a:defRPr>
            </a:lvl3pPr>
            <a:lvl4pPr lvl="3" rtl="0">
              <a:spcBef>
                <a:spcPts val="0"/>
              </a:spcBef>
              <a:spcAft>
                <a:spcPts val="0"/>
              </a:spcAft>
              <a:buClr>
                <a:schemeClr val="accent1"/>
              </a:buClr>
              <a:buSzPts val="1150"/>
              <a:buNone/>
              <a:defRPr sz="1150">
                <a:solidFill>
                  <a:schemeClr val="accent1"/>
                </a:solidFill>
              </a:defRPr>
            </a:lvl4pPr>
            <a:lvl5pPr lvl="4" rtl="0">
              <a:spcBef>
                <a:spcPts val="0"/>
              </a:spcBef>
              <a:spcAft>
                <a:spcPts val="0"/>
              </a:spcAft>
              <a:buClr>
                <a:schemeClr val="accent1"/>
              </a:buClr>
              <a:buSzPts val="1150"/>
              <a:buNone/>
              <a:defRPr sz="1150">
                <a:solidFill>
                  <a:schemeClr val="accent1"/>
                </a:solidFill>
              </a:defRPr>
            </a:lvl5pPr>
            <a:lvl6pPr lvl="5" rtl="0">
              <a:spcBef>
                <a:spcPts val="0"/>
              </a:spcBef>
              <a:spcAft>
                <a:spcPts val="0"/>
              </a:spcAft>
              <a:buClr>
                <a:schemeClr val="accent1"/>
              </a:buClr>
              <a:buSzPts val="1150"/>
              <a:buNone/>
              <a:defRPr sz="1150">
                <a:solidFill>
                  <a:schemeClr val="accent1"/>
                </a:solidFill>
              </a:defRPr>
            </a:lvl6pPr>
            <a:lvl7pPr lvl="6" rtl="0">
              <a:spcBef>
                <a:spcPts val="0"/>
              </a:spcBef>
              <a:spcAft>
                <a:spcPts val="0"/>
              </a:spcAft>
              <a:buClr>
                <a:schemeClr val="accent1"/>
              </a:buClr>
              <a:buSzPts val="1150"/>
              <a:buNone/>
              <a:defRPr sz="1150">
                <a:solidFill>
                  <a:schemeClr val="accent1"/>
                </a:solidFill>
              </a:defRPr>
            </a:lvl7pPr>
            <a:lvl8pPr lvl="7" rtl="0">
              <a:spcBef>
                <a:spcPts val="0"/>
              </a:spcBef>
              <a:spcAft>
                <a:spcPts val="0"/>
              </a:spcAft>
              <a:buClr>
                <a:schemeClr val="accent1"/>
              </a:buClr>
              <a:buSzPts val="1150"/>
              <a:buNone/>
              <a:defRPr sz="1150">
                <a:solidFill>
                  <a:schemeClr val="accent1"/>
                </a:solidFill>
              </a:defRPr>
            </a:lvl8pPr>
            <a:lvl9pPr lvl="8" rtl="0">
              <a:spcBef>
                <a:spcPts val="0"/>
              </a:spcBef>
              <a:spcAft>
                <a:spcPts val="0"/>
              </a:spcAft>
              <a:buClr>
                <a:schemeClr val="accent1"/>
              </a:buClr>
              <a:buSzPts val="1150"/>
              <a:buNone/>
              <a:defRPr sz="115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p:cSld name="CUSTOM_5">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g23d3be92a12_2_48"/>
          <p:cNvSpPr txBox="1"/>
          <p:nvPr>
            <p:ph type="title"/>
          </p:nvPr>
        </p:nvSpPr>
        <p:spPr>
          <a:xfrm>
            <a:off x="1014575" y="1293850"/>
            <a:ext cx="7114800" cy="2403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50"/>
              <a:buNone/>
              <a:defRPr sz="3650"/>
            </a:lvl1pPr>
            <a:lvl2pPr lvl="1" rtl="0">
              <a:spcBef>
                <a:spcPts val="0"/>
              </a:spcBef>
              <a:spcAft>
                <a:spcPts val="0"/>
              </a:spcAft>
              <a:buSzPts val="3650"/>
              <a:buNone/>
              <a:defRPr sz="3650"/>
            </a:lvl2pPr>
            <a:lvl3pPr lvl="2" rtl="0">
              <a:spcBef>
                <a:spcPts val="0"/>
              </a:spcBef>
              <a:spcAft>
                <a:spcPts val="0"/>
              </a:spcAft>
              <a:buSzPts val="3650"/>
              <a:buNone/>
              <a:defRPr sz="3650"/>
            </a:lvl3pPr>
            <a:lvl4pPr lvl="3" rtl="0">
              <a:spcBef>
                <a:spcPts val="0"/>
              </a:spcBef>
              <a:spcAft>
                <a:spcPts val="0"/>
              </a:spcAft>
              <a:buSzPts val="3650"/>
              <a:buNone/>
              <a:defRPr sz="3650"/>
            </a:lvl4pPr>
            <a:lvl5pPr lvl="4" rtl="0">
              <a:spcBef>
                <a:spcPts val="0"/>
              </a:spcBef>
              <a:spcAft>
                <a:spcPts val="0"/>
              </a:spcAft>
              <a:buSzPts val="3650"/>
              <a:buNone/>
              <a:defRPr sz="3650"/>
            </a:lvl5pPr>
            <a:lvl6pPr lvl="5" rtl="0">
              <a:spcBef>
                <a:spcPts val="0"/>
              </a:spcBef>
              <a:spcAft>
                <a:spcPts val="0"/>
              </a:spcAft>
              <a:buSzPts val="3650"/>
              <a:buNone/>
              <a:defRPr sz="3650"/>
            </a:lvl6pPr>
            <a:lvl7pPr lvl="6" rtl="0">
              <a:spcBef>
                <a:spcPts val="0"/>
              </a:spcBef>
              <a:spcAft>
                <a:spcPts val="0"/>
              </a:spcAft>
              <a:buSzPts val="3650"/>
              <a:buNone/>
              <a:defRPr sz="3650"/>
            </a:lvl7pPr>
            <a:lvl8pPr lvl="7" rtl="0">
              <a:spcBef>
                <a:spcPts val="0"/>
              </a:spcBef>
              <a:spcAft>
                <a:spcPts val="0"/>
              </a:spcAft>
              <a:buSzPts val="3650"/>
              <a:buNone/>
              <a:defRPr sz="3650"/>
            </a:lvl8pPr>
            <a:lvl9pPr lvl="8" rtl="0">
              <a:spcBef>
                <a:spcPts val="0"/>
              </a:spcBef>
              <a:spcAft>
                <a:spcPts val="0"/>
              </a:spcAft>
              <a:buSzPts val="3650"/>
              <a:buNone/>
              <a:defRPr sz="3650"/>
            </a:lvl9pPr>
          </a:lstStyle>
          <a:p/>
        </p:txBody>
      </p:sp>
      <p:pic>
        <p:nvPicPr>
          <p:cNvPr id="98" name="Google Shape;98;g23d3be92a12_2_48"/>
          <p:cNvPicPr preferRelativeResize="0"/>
          <p:nvPr/>
        </p:nvPicPr>
        <p:blipFill rotWithShape="1">
          <a:blip r:embed="rId3">
            <a:alphaModFix/>
          </a:blip>
          <a:srcRect b="10" l="-7567" r="-2746" t="-10"/>
          <a:stretch/>
        </p:blipFill>
        <p:spPr>
          <a:xfrm>
            <a:off x="5848850" y="4234100"/>
            <a:ext cx="2528799" cy="1623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Split Screen ">
  <p:cSld name="CUSTOM_14">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g23d3be92a12_2_51"/>
          <p:cNvSpPr txBox="1"/>
          <p:nvPr>
            <p:ph type="title"/>
          </p:nvPr>
        </p:nvSpPr>
        <p:spPr>
          <a:xfrm>
            <a:off x="859113" y="1309803"/>
            <a:ext cx="4025100" cy="27555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p:txBody>
      </p:sp>
      <p:pic>
        <p:nvPicPr>
          <p:cNvPr id="101" name="Google Shape;101;g23d3be92a12_2_51"/>
          <p:cNvPicPr preferRelativeResize="0"/>
          <p:nvPr/>
        </p:nvPicPr>
        <p:blipFill rotWithShape="1">
          <a:blip r:embed="rId3">
            <a:alphaModFix/>
          </a:blip>
          <a:srcRect b="-12298" l="0" r="0" t="-9105"/>
          <a:stretch/>
        </p:blipFill>
        <p:spPr>
          <a:xfrm>
            <a:off x="6029178" y="951279"/>
            <a:ext cx="2229202" cy="751949"/>
          </a:xfrm>
          <a:prstGeom prst="rect">
            <a:avLst/>
          </a:prstGeom>
          <a:noFill/>
          <a:ln>
            <a:noFill/>
          </a:ln>
        </p:spPr>
      </p:pic>
      <p:sp>
        <p:nvSpPr>
          <p:cNvPr id="102" name="Google Shape;102;g23d3be92a12_2_51"/>
          <p:cNvSpPr txBox="1"/>
          <p:nvPr>
            <p:ph idx="1" type="subTitle"/>
          </p:nvPr>
        </p:nvSpPr>
        <p:spPr>
          <a:xfrm>
            <a:off x="6029125" y="1555800"/>
            <a:ext cx="2229300" cy="372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9900"/>
              </a:buClr>
              <a:buSzPts val="1050"/>
              <a:buFont typeface="Google Sans"/>
              <a:buNone/>
              <a:defRPr sz="1050">
                <a:solidFill>
                  <a:srgbClr val="F29900"/>
                </a:solidFill>
                <a:latin typeface="Google Sans"/>
                <a:ea typeface="Google Sans"/>
                <a:cs typeface="Google Sans"/>
                <a:sym typeface="Google Sans"/>
              </a:defRPr>
            </a:lvl1pPr>
            <a:lvl2pPr lvl="1" rtl="0" algn="ctr">
              <a:spcBef>
                <a:spcPts val="0"/>
              </a:spcBef>
              <a:spcAft>
                <a:spcPts val="0"/>
              </a:spcAft>
              <a:buClr>
                <a:schemeClr val="accent1"/>
              </a:buClr>
              <a:buSzPts val="1050"/>
              <a:buNone/>
              <a:defRPr sz="1050">
                <a:solidFill>
                  <a:schemeClr val="accent1"/>
                </a:solidFill>
              </a:defRPr>
            </a:lvl2pPr>
            <a:lvl3pPr lvl="2" rtl="0" algn="ctr">
              <a:spcBef>
                <a:spcPts val="0"/>
              </a:spcBef>
              <a:spcAft>
                <a:spcPts val="0"/>
              </a:spcAft>
              <a:buClr>
                <a:schemeClr val="accent1"/>
              </a:buClr>
              <a:buSzPts val="1050"/>
              <a:buNone/>
              <a:defRPr sz="1050">
                <a:solidFill>
                  <a:schemeClr val="accent1"/>
                </a:solidFill>
              </a:defRPr>
            </a:lvl3pPr>
            <a:lvl4pPr lvl="3" rtl="0" algn="ctr">
              <a:spcBef>
                <a:spcPts val="0"/>
              </a:spcBef>
              <a:spcAft>
                <a:spcPts val="0"/>
              </a:spcAft>
              <a:buClr>
                <a:schemeClr val="accent1"/>
              </a:buClr>
              <a:buSzPts val="1050"/>
              <a:buNone/>
              <a:defRPr sz="1050">
                <a:solidFill>
                  <a:schemeClr val="accent1"/>
                </a:solidFill>
              </a:defRPr>
            </a:lvl4pPr>
            <a:lvl5pPr lvl="4" rtl="0" algn="ctr">
              <a:spcBef>
                <a:spcPts val="0"/>
              </a:spcBef>
              <a:spcAft>
                <a:spcPts val="0"/>
              </a:spcAft>
              <a:buClr>
                <a:schemeClr val="accent1"/>
              </a:buClr>
              <a:buSzPts val="1050"/>
              <a:buNone/>
              <a:defRPr sz="1050">
                <a:solidFill>
                  <a:schemeClr val="accent1"/>
                </a:solidFill>
              </a:defRPr>
            </a:lvl5pPr>
            <a:lvl6pPr lvl="5" rtl="0" algn="ctr">
              <a:spcBef>
                <a:spcPts val="0"/>
              </a:spcBef>
              <a:spcAft>
                <a:spcPts val="0"/>
              </a:spcAft>
              <a:buClr>
                <a:schemeClr val="accent1"/>
              </a:buClr>
              <a:buSzPts val="1050"/>
              <a:buNone/>
              <a:defRPr sz="1050">
                <a:solidFill>
                  <a:schemeClr val="accent1"/>
                </a:solidFill>
              </a:defRPr>
            </a:lvl6pPr>
            <a:lvl7pPr lvl="6" rtl="0" algn="ctr">
              <a:spcBef>
                <a:spcPts val="0"/>
              </a:spcBef>
              <a:spcAft>
                <a:spcPts val="0"/>
              </a:spcAft>
              <a:buClr>
                <a:schemeClr val="accent1"/>
              </a:buClr>
              <a:buSzPts val="1050"/>
              <a:buNone/>
              <a:defRPr sz="1050">
                <a:solidFill>
                  <a:schemeClr val="accent1"/>
                </a:solidFill>
              </a:defRPr>
            </a:lvl7pPr>
            <a:lvl8pPr lvl="7" rtl="0" algn="ctr">
              <a:spcBef>
                <a:spcPts val="0"/>
              </a:spcBef>
              <a:spcAft>
                <a:spcPts val="0"/>
              </a:spcAft>
              <a:buClr>
                <a:schemeClr val="accent1"/>
              </a:buClr>
              <a:buSzPts val="1050"/>
              <a:buNone/>
              <a:defRPr sz="1050">
                <a:solidFill>
                  <a:schemeClr val="accent1"/>
                </a:solidFill>
              </a:defRPr>
            </a:lvl8pPr>
            <a:lvl9pPr lvl="8" rtl="0" algn="ctr">
              <a:spcBef>
                <a:spcPts val="0"/>
              </a:spcBef>
              <a:spcAft>
                <a:spcPts val="0"/>
              </a:spcAft>
              <a:buClr>
                <a:schemeClr val="accent1"/>
              </a:buClr>
              <a:buSzPts val="1050"/>
              <a:buNone/>
              <a:defRPr sz="1050">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Split Screen (partner logos)">
  <p:cSld name="CUSTOM_15">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g23d3be92a12_2_55"/>
          <p:cNvSpPr txBox="1"/>
          <p:nvPr>
            <p:ph type="title"/>
          </p:nvPr>
        </p:nvSpPr>
        <p:spPr>
          <a:xfrm>
            <a:off x="859113" y="1309803"/>
            <a:ext cx="4025100" cy="27555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p:txBody>
      </p:sp>
      <p:pic>
        <p:nvPicPr>
          <p:cNvPr id="105" name="Google Shape;105;g23d3be92a12_2_55"/>
          <p:cNvPicPr preferRelativeResize="0"/>
          <p:nvPr/>
        </p:nvPicPr>
        <p:blipFill rotWithShape="1">
          <a:blip r:embed="rId3">
            <a:alphaModFix/>
          </a:blip>
          <a:srcRect b="-12298" l="0" r="0" t="-9105"/>
          <a:stretch/>
        </p:blipFill>
        <p:spPr>
          <a:xfrm>
            <a:off x="6029178" y="951279"/>
            <a:ext cx="2229202" cy="751949"/>
          </a:xfrm>
          <a:prstGeom prst="rect">
            <a:avLst/>
          </a:prstGeom>
          <a:noFill/>
          <a:ln>
            <a:noFill/>
          </a:ln>
        </p:spPr>
      </p:pic>
      <p:sp>
        <p:nvSpPr>
          <p:cNvPr id="106" name="Google Shape;106;g23d3be92a12_2_55"/>
          <p:cNvSpPr txBox="1"/>
          <p:nvPr>
            <p:ph idx="1" type="subTitle"/>
          </p:nvPr>
        </p:nvSpPr>
        <p:spPr>
          <a:xfrm>
            <a:off x="6029125" y="1555800"/>
            <a:ext cx="2229300" cy="372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29900"/>
              </a:buClr>
              <a:buSzPts val="1050"/>
              <a:buFont typeface="Google Sans"/>
              <a:buNone/>
              <a:defRPr sz="1050">
                <a:solidFill>
                  <a:srgbClr val="F29900"/>
                </a:solidFill>
                <a:latin typeface="Google Sans"/>
                <a:ea typeface="Google Sans"/>
                <a:cs typeface="Google Sans"/>
                <a:sym typeface="Google Sans"/>
              </a:defRPr>
            </a:lvl1pPr>
            <a:lvl2pPr lvl="1" rtl="0" algn="ctr">
              <a:spcBef>
                <a:spcPts val="0"/>
              </a:spcBef>
              <a:spcAft>
                <a:spcPts val="0"/>
              </a:spcAft>
              <a:buClr>
                <a:schemeClr val="accent1"/>
              </a:buClr>
              <a:buSzPts val="1050"/>
              <a:buNone/>
              <a:defRPr sz="1050">
                <a:solidFill>
                  <a:schemeClr val="accent1"/>
                </a:solidFill>
              </a:defRPr>
            </a:lvl2pPr>
            <a:lvl3pPr lvl="2" rtl="0" algn="ctr">
              <a:spcBef>
                <a:spcPts val="0"/>
              </a:spcBef>
              <a:spcAft>
                <a:spcPts val="0"/>
              </a:spcAft>
              <a:buClr>
                <a:schemeClr val="accent1"/>
              </a:buClr>
              <a:buSzPts val="1050"/>
              <a:buNone/>
              <a:defRPr sz="1050">
                <a:solidFill>
                  <a:schemeClr val="accent1"/>
                </a:solidFill>
              </a:defRPr>
            </a:lvl3pPr>
            <a:lvl4pPr lvl="3" rtl="0" algn="ctr">
              <a:spcBef>
                <a:spcPts val="0"/>
              </a:spcBef>
              <a:spcAft>
                <a:spcPts val="0"/>
              </a:spcAft>
              <a:buClr>
                <a:schemeClr val="accent1"/>
              </a:buClr>
              <a:buSzPts val="1050"/>
              <a:buNone/>
              <a:defRPr sz="1050">
                <a:solidFill>
                  <a:schemeClr val="accent1"/>
                </a:solidFill>
              </a:defRPr>
            </a:lvl4pPr>
            <a:lvl5pPr lvl="4" rtl="0" algn="ctr">
              <a:spcBef>
                <a:spcPts val="0"/>
              </a:spcBef>
              <a:spcAft>
                <a:spcPts val="0"/>
              </a:spcAft>
              <a:buClr>
                <a:schemeClr val="accent1"/>
              </a:buClr>
              <a:buSzPts val="1050"/>
              <a:buNone/>
              <a:defRPr sz="1050">
                <a:solidFill>
                  <a:schemeClr val="accent1"/>
                </a:solidFill>
              </a:defRPr>
            </a:lvl5pPr>
            <a:lvl6pPr lvl="5" rtl="0" algn="ctr">
              <a:spcBef>
                <a:spcPts val="0"/>
              </a:spcBef>
              <a:spcAft>
                <a:spcPts val="0"/>
              </a:spcAft>
              <a:buClr>
                <a:schemeClr val="accent1"/>
              </a:buClr>
              <a:buSzPts val="1050"/>
              <a:buNone/>
              <a:defRPr sz="1050">
                <a:solidFill>
                  <a:schemeClr val="accent1"/>
                </a:solidFill>
              </a:defRPr>
            </a:lvl6pPr>
            <a:lvl7pPr lvl="6" rtl="0" algn="ctr">
              <a:spcBef>
                <a:spcPts val="0"/>
              </a:spcBef>
              <a:spcAft>
                <a:spcPts val="0"/>
              </a:spcAft>
              <a:buClr>
                <a:schemeClr val="accent1"/>
              </a:buClr>
              <a:buSzPts val="1050"/>
              <a:buNone/>
              <a:defRPr sz="1050">
                <a:solidFill>
                  <a:schemeClr val="accent1"/>
                </a:solidFill>
              </a:defRPr>
            </a:lvl7pPr>
            <a:lvl8pPr lvl="7" rtl="0" algn="ctr">
              <a:spcBef>
                <a:spcPts val="0"/>
              </a:spcBef>
              <a:spcAft>
                <a:spcPts val="0"/>
              </a:spcAft>
              <a:buClr>
                <a:schemeClr val="accent1"/>
              </a:buClr>
              <a:buSzPts val="1050"/>
              <a:buNone/>
              <a:defRPr sz="1050">
                <a:solidFill>
                  <a:schemeClr val="accent1"/>
                </a:solidFill>
              </a:defRPr>
            </a:lvl8pPr>
            <a:lvl9pPr lvl="8" rtl="0" algn="ctr">
              <a:spcBef>
                <a:spcPts val="0"/>
              </a:spcBef>
              <a:spcAft>
                <a:spcPts val="0"/>
              </a:spcAft>
              <a:buClr>
                <a:schemeClr val="accent1"/>
              </a:buClr>
              <a:buSzPts val="1050"/>
              <a:buNone/>
              <a:defRPr sz="1050">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Split Screen">
  <p:cSld name="CUSTOM_12">
    <p:spTree>
      <p:nvGrpSpPr>
        <p:cNvPr id="107" name="Shape 107"/>
        <p:cNvGrpSpPr/>
        <p:nvPr/>
      </p:nvGrpSpPr>
      <p:grpSpPr>
        <a:xfrm>
          <a:off x="0" y="0"/>
          <a:ext cx="0" cy="0"/>
          <a:chOff x="0" y="0"/>
          <a:chExt cx="0" cy="0"/>
        </a:xfrm>
      </p:grpSpPr>
      <p:pic>
        <p:nvPicPr>
          <p:cNvPr id="108" name="Google Shape;108;g23d3be92a12_2_59"/>
          <p:cNvPicPr preferRelativeResize="0"/>
          <p:nvPr/>
        </p:nvPicPr>
        <p:blipFill rotWithShape="1">
          <a:blip r:embed="rId2">
            <a:alphaModFix/>
          </a:blip>
          <a:srcRect b="0" l="0" r="9371" t="0"/>
          <a:stretch/>
        </p:blipFill>
        <p:spPr>
          <a:xfrm>
            <a:off x="0" y="0"/>
            <a:ext cx="5706726" cy="5143500"/>
          </a:xfrm>
          <a:prstGeom prst="rect">
            <a:avLst/>
          </a:prstGeom>
          <a:noFill/>
          <a:ln>
            <a:noFill/>
          </a:ln>
        </p:spPr>
      </p:pic>
      <p:sp>
        <p:nvSpPr>
          <p:cNvPr id="109" name="Google Shape;109;g23d3be92a12_2_59"/>
          <p:cNvSpPr txBox="1"/>
          <p:nvPr>
            <p:ph type="title"/>
          </p:nvPr>
        </p:nvSpPr>
        <p:spPr>
          <a:xfrm>
            <a:off x="794975" y="1454525"/>
            <a:ext cx="3541800" cy="23553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g23d3be92a12_2_59"/>
          <p:cNvSpPr/>
          <p:nvPr>
            <p:ph idx="2" type="pic"/>
          </p:nvPr>
        </p:nvSpPr>
        <p:spPr>
          <a:xfrm>
            <a:off x="5706725" y="-5775"/>
            <a:ext cx="3437400" cy="5143500"/>
          </a:xfrm>
          <a:prstGeom prst="rect">
            <a:avLst/>
          </a:prstGeom>
          <a:noFill/>
          <a:ln>
            <a:noFill/>
          </a:ln>
        </p:spPr>
      </p:sp>
      <p:pic>
        <p:nvPicPr>
          <p:cNvPr id="111" name="Google Shape;111;g23d3be92a12_2_59"/>
          <p:cNvPicPr preferRelativeResize="0"/>
          <p:nvPr/>
        </p:nvPicPr>
        <p:blipFill rotWithShape="1">
          <a:blip r:embed="rId3">
            <a:alphaModFix/>
          </a:blip>
          <a:srcRect b="0" l="-985" r="-1621" t="0"/>
          <a:stretch/>
        </p:blipFill>
        <p:spPr>
          <a:xfrm>
            <a:off x="873425" y="1157275"/>
            <a:ext cx="3203425" cy="221050"/>
          </a:xfrm>
          <a:prstGeom prst="rect">
            <a:avLst/>
          </a:prstGeom>
          <a:noFill/>
          <a:ln>
            <a:noFill/>
          </a:ln>
        </p:spPr>
      </p:pic>
    </p:spTree>
  </p:cSld>
  <p:clrMapOvr>
    <a:masterClrMapping/>
  </p:clrMapOvr>
  <p:extLst>
    <p:ext uri="{DCECCB84-F9BA-43D5-87BE-67443E8EF086}">
      <p15:sldGuideLst>
        <p15:guide id="1">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Quote - Full Screen">
  <p:cSld name="CUSTOM_13">
    <p:spTree>
      <p:nvGrpSpPr>
        <p:cNvPr id="112" name="Shape 112"/>
        <p:cNvGrpSpPr/>
        <p:nvPr/>
      </p:nvGrpSpPr>
      <p:grpSpPr>
        <a:xfrm>
          <a:off x="0" y="0"/>
          <a:ext cx="0" cy="0"/>
          <a:chOff x="0" y="0"/>
          <a:chExt cx="0" cy="0"/>
        </a:xfrm>
      </p:grpSpPr>
      <p:sp>
        <p:nvSpPr>
          <p:cNvPr id="113" name="Google Shape;113;g23d3be92a12_2_64"/>
          <p:cNvSpPr/>
          <p:nvPr>
            <p:ph idx="2" type="pic"/>
          </p:nvPr>
        </p:nvSpPr>
        <p:spPr>
          <a:xfrm>
            <a:off x="-3525" y="-1025"/>
            <a:ext cx="3999000" cy="5143500"/>
          </a:xfrm>
          <a:prstGeom prst="rect">
            <a:avLst/>
          </a:prstGeom>
          <a:noFill/>
          <a:ln>
            <a:noFill/>
          </a:ln>
        </p:spPr>
      </p:sp>
      <p:pic>
        <p:nvPicPr>
          <p:cNvPr id="114" name="Google Shape;114;g23d3be92a12_2_64"/>
          <p:cNvPicPr preferRelativeResize="0"/>
          <p:nvPr/>
        </p:nvPicPr>
        <p:blipFill>
          <a:blip r:embed="rId2">
            <a:alphaModFix/>
          </a:blip>
          <a:stretch>
            <a:fillRect/>
          </a:stretch>
        </p:blipFill>
        <p:spPr>
          <a:xfrm>
            <a:off x="3995461" y="-1025"/>
            <a:ext cx="5148529" cy="5143501"/>
          </a:xfrm>
          <a:prstGeom prst="rect">
            <a:avLst/>
          </a:prstGeom>
          <a:noFill/>
          <a:ln>
            <a:noFill/>
          </a:ln>
        </p:spPr>
      </p:pic>
      <p:sp>
        <p:nvSpPr>
          <p:cNvPr id="115" name="Google Shape;115;g23d3be92a12_2_64"/>
          <p:cNvSpPr txBox="1"/>
          <p:nvPr>
            <p:ph type="title"/>
          </p:nvPr>
        </p:nvSpPr>
        <p:spPr>
          <a:xfrm>
            <a:off x="4930425" y="1315675"/>
            <a:ext cx="3479700" cy="22074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6" name="Google Shape;116;g23d3be92a12_2_64"/>
          <p:cNvPicPr preferRelativeResize="0"/>
          <p:nvPr/>
        </p:nvPicPr>
        <p:blipFill rotWithShape="1">
          <a:blip r:embed="rId3">
            <a:alphaModFix/>
          </a:blip>
          <a:srcRect b="0" l="-985" r="-1621" t="0"/>
          <a:stretch/>
        </p:blipFill>
        <p:spPr>
          <a:xfrm>
            <a:off x="5007850" y="1104625"/>
            <a:ext cx="3058473" cy="2110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17" name="Shape 117"/>
        <p:cNvGrpSpPr/>
        <p:nvPr/>
      </p:nvGrpSpPr>
      <p:grpSpPr>
        <a:xfrm>
          <a:off x="0" y="0"/>
          <a:ext cx="0" cy="0"/>
          <a:chOff x="0" y="0"/>
          <a:chExt cx="0" cy="0"/>
        </a:xfrm>
      </p:grpSpPr>
      <p:sp>
        <p:nvSpPr>
          <p:cNvPr id="118" name="Google Shape;118;g23d3be92a12_2_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9" name="Google Shape;119;g23d3be92a12_2_6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20" name="Google Shape;120;g23d3be92a12_2_6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21" name="Google Shape;121;g23d3be92a12_2_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122" name="Google Shape;122;g23d3be92a12_2_69"/>
          <p:cNvPicPr preferRelativeResize="0"/>
          <p:nvPr/>
        </p:nvPicPr>
        <p:blipFill rotWithShape="1">
          <a:blip r:embed="rId2">
            <a:alphaModFix/>
          </a:blip>
          <a:srcRect b="-14035" l="-1606" r="-9172" t="-14022"/>
          <a:stretch/>
        </p:blipFill>
        <p:spPr>
          <a:xfrm>
            <a:off x="357200" y="4625525"/>
            <a:ext cx="2590776" cy="2120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23" name="Shape 123"/>
        <p:cNvGrpSpPr/>
        <p:nvPr/>
      </p:nvGrpSpPr>
      <p:grpSpPr>
        <a:xfrm>
          <a:off x="0" y="0"/>
          <a:ext cx="0" cy="0"/>
          <a:chOff x="0" y="0"/>
          <a:chExt cx="0" cy="0"/>
        </a:xfrm>
      </p:grpSpPr>
      <p:sp>
        <p:nvSpPr>
          <p:cNvPr id="124" name="Google Shape;124;g23d3be92a12_2_7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5" name="Google Shape;125;g23d3be92a12_2_75"/>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26" name="Google Shape;126;g23d3be92a12_2_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127" name="Google Shape;127;g23d3be92a12_2_75"/>
          <p:cNvPicPr preferRelativeResize="0"/>
          <p:nvPr/>
        </p:nvPicPr>
        <p:blipFill rotWithShape="1">
          <a:blip r:embed="rId2">
            <a:alphaModFix/>
          </a:blip>
          <a:srcRect b="-14035" l="-1606" r="-9172" t="-14022"/>
          <a:stretch/>
        </p:blipFill>
        <p:spPr>
          <a:xfrm>
            <a:off x="357200" y="4625525"/>
            <a:ext cx="2590776" cy="2120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128" name="Shape 128"/>
        <p:cNvGrpSpPr/>
        <p:nvPr/>
      </p:nvGrpSpPr>
      <p:grpSpPr>
        <a:xfrm>
          <a:off x="0" y="0"/>
          <a:ext cx="0" cy="0"/>
          <a:chOff x="0" y="0"/>
          <a:chExt cx="0" cy="0"/>
        </a:xfrm>
      </p:grpSpPr>
      <p:sp>
        <p:nvSpPr>
          <p:cNvPr id="129" name="Google Shape;129;g23d3be92a12_2_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130" name="Google Shape;130;g23d3be92a12_2_80"/>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1" name="Google Shape;131;g23d3be92a12_2_80"/>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pic>
        <p:nvPicPr>
          <p:cNvPr id="132" name="Google Shape;132;g23d3be92a12_2_80"/>
          <p:cNvPicPr preferRelativeResize="0"/>
          <p:nvPr/>
        </p:nvPicPr>
        <p:blipFill rotWithShape="1">
          <a:blip r:embed="rId2">
            <a:alphaModFix/>
          </a:blip>
          <a:srcRect b="-14035" l="-1606" r="-9172" t="-14022"/>
          <a:stretch/>
        </p:blipFill>
        <p:spPr>
          <a:xfrm>
            <a:off x="357200" y="4625525"/>
            <a:ext cx="2590776" cy="2120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133" name="Shape 133"/>
        <p:cNvGrpSpPr/>
        <p:nvPr/>
      </p:nvGrpSpPr>
      <p:grpSpPr>
        <a:xfrm>
          <a:off x="0" y="0"/>
          <a:ext cx="0" cy="0"/>
          <a:chOff x="0" y="0"/>
          <a:chExt cx="0" cy="0"/>
        </a:xfrm>
      </p:grpSpPr>
      <p:sp>
        <p:nvSpPr>
          <p:cNvPr id="134" name="Google Shape;134;g23d3be92a12_2_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g23d3be92a12_2_85"/>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36" name="Google Shape;136;g23d3be92a12_2_85"/>
          <p:cNvPicPr preferRelativeResize="0"/>
          <p:nvPr/>
        </p:nvPicPr>
        <p:blipFill rotWithShape="1">
          <a:blip r:embed="rId2">
            <a:alphaModFix/>
          </a:blip>
          <a:srcRect b="-14035" l="-1606" r="-9172" t="-14022"/>
          <a:stretch/>
        </p:blipFill>
        <p:spPr>
          <a:xfrm>
            <a:off x="357200" y="4625525"/>
            <a:ext cx="2590776" cy="212025"/>
          </a:xfrm>
          <a:prstGeom prst="rect">
            <a:avLst/>
          </a:prstGeom>
          <a:noFill/>
          <a:ln>
            <a:noFill/>
          </a:ln>
        </p:spPr>
      </p:pic>
      <p:sp>
        <p:nvSpPr>
          <p:cNvPr id="137" name="Google Shape;137;g23d3be92a12_2_85"/>
          <p:cNvSpPr/>
          <p:nvPr>
            <p:ph idx="2" type="pic"/>
          </p:nvPr>
        </p:nvSpPr>
        <p:spPr>
          <a:xfrm>
            <a:off x="5153100" y="-6750"/>
            <a:ext cx="3990900" cy="5157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Section Title - Yellow">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18"/>
          <p:cNvSpPr txBox="1"/>
          <p:nvPr>
            <p:ph type="title"/>
          </p:nvPr>
        </p:nvSpPr>
        <p:spPr>
          <a:xfrm>
            <a:off x="430400" y="1581600"/>
            <a:ext cx="6063000" cy="2285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8" name="Google Shape;18;p18"/>
          <p:cNvPicPr preferRelativeResize="0"/>
          <p:nvPr/>
        </p:nvPicPr>
        <p:blipFill rotWithShape="1">
          <a:blip r:embed="rId3">
            <a:alphaModFix/>
          </a:blip>
          <a:srcRect b="0" l="-985" r="-1621" t="0"/>
          <a:stretch/>
        </p:blipFill>
        <p:spPr>
          <a:xfrm>
            <a:off x="431700" y="950075"/>
            <a:ext cx="3203425" cy="2210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138" name="Shape 138"/>
        <p:cNvGrpSpPr/>
        <p:nvPr/>
      </p:nvGrpSpPr>
      <p:grpSpPr>
        <a:xfrm>
          <a:off x="0" y="0"/>
          <a:ext cx="0" cy="0"/>
          <a:chOff x="0" y="0"/>
          <a:chExt cx="0" cy="0"/>
        </a:xfrm>
      </p:grpSpPr>
      <p:sp>
        <p:nvSpPr>
          <p:cNvPr id="139" name="Google Shape;139;g23d3be92a12_2_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g23d3be92a12_2_90"/>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1" name="Google Shape;141;g23d3be92a12_2_90"/>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142" name="Google Shape;142;g23d3be92a12_2_90"/>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143" name="Google Shape;143;g23d3be92a12_2_90"/>
          <p:cNvPicPr preferRelativeResize="0"/>
          <p:nvPr/>
        </p:nvPicPr>
        <p:blipFill rotWithShape="1">
          <a:blip r:embed="rId2">
            <a:alphaModFix/>
          </a:blip>
          <a:srcRect b="-14035" l="-1606" r="-9172" t="-14022"/>
          <a:stretch/>
        </p:blipFill>
        <p:spPr>
          <a:xfrm>
            <a:off x="357200" y="4625525"/>
            <a:ext cx="2590776" cy="212025"/>
          </a:xfrm>
          <a:prstGeom prst="rect">
            <a:avLst/>
          </a:prstGeom>
          <a:noFill/>
          <a:ln>
            <a:noFill/>
          </a:ln>
        </p:spPr>
      </p:pic>
      <p:sp>
        <p:nvSpPr>
          <p:cNvPr id="144" name="Google Shape;144;g23d3be92a12_2_90"/>
          <p:cNvSpPr/>
          <p:nvPr>
            <p:ph idx="4" type="pic"/>
          </p:nvPr>
        </p:nvSpPr>
        <p:spPr>
          <a:xfrm>
            <a:off x="5153100" y="-6750"/>
            <a:ext cx="3990900" cy="51570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5" name="Shape 145"/>
        <p:cNvGrpSpPr/>
        <p:nvPr/>
      </p:nvGrpSpPr>
      <p:grpSpPr>
        <a:xfrm>
          <a:off x="0" y="0"/>
          <a:ext cx="0" cy="0"/>
          <a:chOff x="0" y="0"/>
          <a:chExt cx="0" cy="0"/>
        </a:xfrm>
      </p:grpSpPr>
      <p:sp>
        <p:nvSpPr>
          <p:cNvPr id="146" name="Google Shape;146;g23d3be92a12_2_97"/>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147" name="Google Shape;147;g23d3be92a12_2_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148" name="Google Shape;148;g23d3be92a12_2_97"/>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149" name="Google Shape;149;g23d3be92a12_2_97"/>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pic>
        <p:nvPicPr>
          <p:cNvPr id="150" name="Google Shape;150;g23d3be92a12_2_97"/>
          <p:cNvPicPr preferRelativeResize="0"/>
          <p:nvPr/>
        </p:nvPicPr>
        <p:blipFill rotWithShape="1">
          <a:blip r:embed="rId2">
            <a:alphaModFix/>
          </a:blip>
          <a:srcRect b="-14035" l="-1606" r="-9172" t="-14022"/>
          <a:stretch/>
        </p:blipFill>
        <p:spPr>
          <a:xfrm>
            <a:off x="357200" y="4625525"/>
            <a:ext cx="2590776" cy="2120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1" name="Shape 151"/>
        <p:cNvGrpSpPr/>
        <p:nvPr/>
      </p:nvGrpSpPr>
      <p:grpSpPr>
        <a:xfrm>
          <a:off x="0" y="0"/>
          <a:ext cx="0" cy="0"/>
          <a:chOff x="0" y="0"/>
          <a:chExt cx="0" cy="0"/>
        </a:xfrm>
      </p:grpSpPr>
      <p:sp>
        <p:nvSpPr>
          <p:cNvPr id="152" name="Google Shape;152;g23d3be92a12_2_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153" name="Google Shape;153;g23d3be92a12_2_103"/>
          <p:cNvPicPr preferRelativeResize="0"/>
          <p:nvPr/>
        </p:nvPicPr>
        <p:blipFill rotWithShape="1">
          <a:blip r:embed="rId2">
            <a:alphaModFix/>
          </a:blip>
          <a:srcRect b="-14035" l="-1606" r="-9172" t="-14022"/>
          <a:stretch/>
        </p:blipFill>
        <p:spPr>
          <a:xfrm>
            <a:off x="357200" y="4625525"/>
            <a:ext cx="2590776" cy="2120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Section Title - Red">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19"/>
          <p:cNvSpPr txBox="1"/>
          <p:nvPr>
            <p:ph type="title"/>
          </p:nvPr>
        </p:nvSpPr>
        <p:spPr>
          <a:xfrm>
            <a:off x="430400" y="1581600"/>
            <a:ext cx="6063000" cy="2285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1" name="Google Shape;21;p19"/>
          <p:cNvPicPr preferRelativeResize="0"/>
          <p:nvPr/>
        </p:nvPicPr>
        <p:blipFill rotWithShape="1">
          <a:blip r:embed="rId3">
            <a:alphaModFix/>
          </a:blip>
          <a:srcRect b="0" l="-985" r="-1621" t="0"/>
          <a:stretch/>
        </p:blipFill>
        <p:spPr>
          <a:xfrm>
            <a:off x="431700" y="950075"/>
            <a:ext cx="3203425" cy="2210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p:cSld name="Quote - Full Screen ">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1014575" y="1293850"/>
            <a:ext cx="7114800" cy="240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50"/>
              <a:buNone/>
              <a:defRPr sz="3650"/>
            </a:lvl1pPr>
            <a:lvl2pPr lvl="1" algn="l">
              <a:lnSpc>
                <a:spcPct val="100000"/>
              </a:lnSpc>
              <a:spcBef>
                <a:spcPts val="0"/>
              </a:spcBef>
              <a:spcAft>
                <a:spcPts val="0"/>
              </a:spcAft>
              <a:buSzPts val="3650"/>
              <a:buNone/>
              <a:defRPr sz="3650"/>
            </a:lvl2pPr>
            <a:lvl3pPr lvl="2" algn="l">
              <a:lnSpc>
                <a:spcPct val="100000"/>
              </a:lnSpc>
              <a:spcBef>
                <a:spcPts val="0"/>
              </a:spcBef>
              <a:spcAft>
                <a:spcPts val="0"/>
              </a:spcAft>
              <a:buSzPts val="3650"/>
              <a:buNone/>
              <a:defRPr sz="3650"/>
            </a:lvl3pPr>
            <a:lvl4pPr lvl="3" algn="l">
              <a:lnSpc>
                <a:spcPct val="100000"/>
              </a:lnSpc>
              <a:spcBef>
                <a:spcPts val="0"/>
              </a:spcBef>
              <a:spcAft>
                <a:spcPts val="0"/>
              </a:spcAft>
              <a:buSzPts val="3650"/>
              <a:buNone/>
              <a:defRPr sz="3650"/>
            </a:lvl4pPr>
            <a:lvl5pPr lvl="4" algn="l">
              <a:lnSpc>
                <a:spcPct val="100000"/>
              </a:lnSpc>
              <a:spcBef>
                <a:spcPts val="0"/>
              </a:spcBef>
              <a:spcAft>
                <a:spcPts val="0"/>
              </a:spcAft>
              <a:buSzPts val="3650"/>
              <a:buNone/>
              <a:defRPr sz="3650"/>
            </a:lvl5pPr>
            <a:lvl6pPr lvl="5" algn="l">
              <a:lnSpc>
                <a:spcPct val="100000"/>
              </a:lnSpc>
              <a:spcBef>
                <a:spcPts val="0"/>
              </a:spcBef>
              <a:spcAft>
                <a:spcPts val="0"/>
              </a:spcAft>
              <a:buSzPts val="3650"/>
              <a:buNone/>
              <a:defRPr sz="3650"/>
            </a:lvl6pPr>
            <a:lvl7pPr lvl="6" algn="l">
              <a:lnSpc>
                <a:spcPct val="100000"/>
              </a:lnSpc>
              <a:spcBef>
                <a:spcPts val="0"/>
              </a:spcBef>
              <a:spcAft>
                <a:spcPts val="0"/>
              </a:spcAft>
              <a:buSzPts val="3650"/>
              <a:buNone/>
              <a:defRPr sz="3650"/>
            </a:lvl7pPr>
            <a:lvl8pPr lvl="7" algn="l">
              <a:lnSpc>
                <a:spcPct val="100000"/>
              </a:lnSpc>
              <a:spcBef>
                <a:spcPts val="0"/>
              </a:spcBef>
              <a:spcAft>
                <a:spcPts val="0"/>
              </a:spcAft>
              <a:buSzPts val="3650"/>
              <a:buNone/>
              <a:defRPr sz="3650"/>
            </a:lvl8pPr>
            <a:lvl9pPr lvl="8" algn="l">
              <a:lnSpc>
                <a:spcPct val="100000"/>
              </a:lnSpc>
              <a:spcBef>
                <a:spcPts val="0"/>
              </a:spcBef>
              <a:spcAft>
                <a:spcPts val="0"/>
              </a:spcAft>
              <a:buSzPts val="3650"/>
              <a:buNone/>
              <a:defRPr sz="3650"/>
            </a:lvl9pPr>
          </a:lstStyle>
          <a:p/>
        </p:txBody>
      </p:sp>
      <p:pic>
        <p:nvPicPr>
          <p:cNvPr id="24" name="Google Shape;24;p20"/>
          <p:cNvPicPr preferRelativeResize="0"/>
          <p:nvPr/>
        </p:nvPicPr>
        <p:blipFill rotWithShape="1">
          <a:blip r:embed="rId3">
            <a:alphaModFix/>
          </a:blip>
          <a:srcRect b="10" l="-7566" r="-2746" t="-10"/>
          <a:stretch/>
        </p:blipFill>
        <p:spPr>
          <a:xfrm>
            <a:off x="5848850" y="4234100"/>
            <a:ext cx="2528799" cy="162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Split Screen">
  <p:cSld name="Quote - Image - Split Screen">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21"/>
          <p:cNvSpPr txBox="1"/>
          <p:nvPr>
            <p:ph type="title"/>
          </p:nvPr>
        </p:nvSpPr>
        <p:spPr>
          <a:xfrm>
            <a:off x="794975" y="1333800"/>
            <a:ext cx="3541800" cy="2475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p22"/>
          <p:cNvPicPr preferRelativeResize="0"/>
          <p:nvPr/>
        </p:nvPicPr>
        <p:blipFill rotWithShape="1">
          <a:blip r:embed="rId2">
            <a:alphaModFix/>
          </a:blip>
          <a:srcRect b="-14035" l="-1606" r="-9171" t="-14022"/>
          <a:stretch/>
        </p:blipFill>
        <p:spPr>
          <a:xfrm>
            <a:off x="357200" y="4625525"/>
            <a:ext cx="2590776" cy="2120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artner logos) - Yellow">
  <p:cSld name="CUSTOM_10">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23"/>
          <p:cNvSpPr txBox="1"/>
          <p:nvPr>
            <p:ph type="title"/>
          </p:nvPr>
        </p:nvSpPr>
        <p:spPr>
          <a:xfrm>
            <a:off x="924000" y="1605350"/>
            <a:ext cx="4440300" cy="1780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b="1"/>
            </a:lvl1pPr>
            <a:lvl2pPr lvl="1"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32" name="Google Shape;32;p23"/>
          <p:cNvSpPr txBox="1"/>
          <p:nvPr>
            <p:ph idx="1" type="subTitle"/>
          </p:nvPr>
        </p:nvSpPr>
        <p:spPr>
          <a:xfrm>
            <a:off x="5807725" y="3862500"/>
            <a:ext cx="2075100" cy="594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5F6368"/>
              </a:buClr>
              <a:buSzPts val="1200"/>
              <a:buNone/>
              <a:defRPr sz="1200">
                <a:solidFill>
                  <a:srgbClr val="5F6368"/>
                </a:solidFill>
              </a:defRPr>
            </a:lvl1pPr>
            <a:lvl2pPr lvl="1" algn="l">
              <a:lnSpc>
                <a:spcPct val="115000"/>
              </a:lnSpc>
              <a:spcBef>
                <a:spcPts val="0"/>
              </a:spcBef>
              <a:spcAft>
                <a:spcPts val="0"/>
              </a:spcAft>
              <a:buClr>
                <a:srgbClr val="5F6368"/>
              </a:buClr>
              <a:buSzPts val="1200"/>
              <a:buNone/>
              <a:defRPr sz="1200">
                <a:solidFill>
                  <a:srgbClr val="5F6368"/>
                </a:solidFill>
              </a:defRPr>
            </a:lvl2pPr>
            <a:lvl3pPr lvl="2" algn="l">
              <a:lnSpc>
                <a:spcPct val="115000"/>
              </a:lnSpc>
              <a:spcBef>
                <a:spcPts val="0"/>
              </a:spcBef>
              <a:spcAft>
                <a:spcPts val="0"/>
              </a:spcAft>
              <a:buClr>
                <a:srgbClr val="5F6368"/>
              </a:buClr>
              <a:buSzPts val="1200"/>
              <a:buNone/>
              <a:defRPr sz="1200">
                <a:solidFill>
                  <a:srgbClr val="5F6368"/>
                </a:solidFill>
              </a:defRPr>
            </a:lvl3pPr>
            <a:lvl4pPr lvl="3" algn="l">
              <a:lnSpc>
                <a:spcPct val="115000"/>
              </a:lnSpc>
              <a:spcBef>
                <a:spcPts val="0"/>
              </a:spcBef>
              <a:spcAft>
                <a:spcPts val="0"/>
              </a:spcAft>
              <a:buClr>
                <a:srgbClr val="5F6368"/>
              </a:buClr>
              <a:buSzPts val="1200"/>
              <a:buNone/>
              <a:defRPr sz="1200">
                <a:solidFill>
                  <a:srgbClr val="5F6368"/>
                </a:solidFill>
              </a:defRPr>
            </a:lvl4pPr>
            <a:lvl5pPr lvl="4" algn="l">
              <a:lnSpc>
                <a:spcPct val="115000"/>
              </a:lnSpc>
              <a:spcBef>
                <a:spcPts val="0"/>
              </a:spcBef>
              <a:spcAft>
                <a:spcPts val="0"/>
              </a:spcAft>
              <a:buClr>
                <a:srgbClr val="5F6368"/>
              </a:buClr>
              <a:buSzPts val="1200"/>
              <a:buNone/>
              <a:defRPr sz="1200">
                <a:solidFill>
                  <a:srgbClr val="5F6368"/>
                </a:solidFill>
              </a:defRPr>
            </a:lvl5pPr>
            <a:lvl6pPr lvl="5" algn="l">
              <a:lnSpc>
                <a:spcPct val="115000"/>
              </a:lnSpc>
              <a:spcBef>
                <a:spcPts val="0"/>
              </a:spcBef>
              <a:spcAft>
                <a:spcPts val="0"/>
              </a:spcAft>
              <a:buClr>
                <a:srgbClr val="5F6368"/>
              </a:buClr>
              <a:buSzPts val="1200"/>
              <a:buNone/>
              <a:defRPr sz="1200">
                <a:solidFill>
                  <a:srgbClr val="5F6368"/>
                </a:solidFill>
              </a:defRPr>
            </a:lvl6pPr>
            <a:lvl7pPr lvl="6" algn="l">
              <a:lnSpc>
                <a:spcPct val="115000"/>
              </a:lnSpc>
              <a:spcBef>
                <a:spcPts val="0"/>
              </a:spcBef>
              <a:spcAft>
                <a:spcPts val="0"/>
              </a:spcAft>
              <a:buClr>
                <a:srgbClr val="5F6368"/>
              </a:buClr>
              <a:buSzPts val="1200"/>
              <a:buNone/>
              <a:defRPr sz="1200">
                <a:solidFill>
                  <a:srgbClr val="5F6368"/>
                </a:solidFill>
              </a:defRPr>
            </a:lvl7pPr>
            <a:lvl8pPr lvl="7" algn="l">
              <a:lnSpc>
                <a:spcPct val="115000"/>
              </a:lnSpc>
              <a:spcBef>
                <a:spcPts val="0"/>
              </a:spcBef>
              <a:spcAft>
                <a:spcPts val="0"/>
              </a:spcAft>
              <a:buClr>
                <a:srgbClr val="5F6368"/>
              </a:buClr>
              <a:buSzPts val="1200"/>
              <a:buNone/>
              <a:defRPr sz="1200">
                <a:solidFill>
                  <a:srgbClr val="5F6368"/>
                </a:solidFill>
              </a:defRPr>
            </a:lvl8pPr>
            <a:lvl9pPr lvl="8" algn="l">
              <a:lnSpc>
                <a:spcPct val="115000"/>
              </a:lnSpc>
              <a:spcBef>
                <a:spcPts val="0"/>
              </a:spcBef>
              <a:spcAft>
                <a:spcPts val="0"/>
              </a:spcAft>
              <a:buClr>
                <a:srgbClr val="5F6368"/>
              </a:buClr>
              <a:buSzPts val="1200"/>
              <a:buNone/>
              <a:defRPr sz="1200">
                <a:solidFill>
                  <a:srgbClr val="5F6368"/>
                </a:solidFill>
              </a:defRPr>
            </a:lvl9pPr>
          </a:lstStyle>
          <a:p/>
        </p:txBody>
      </p:sp>
      <p:pic>
        <p:nvPicPr>
          <p:cNvPr id="33" name="Google Shape;33;p23"/>
          <p:cNvPicPr preferRelativeResize="0"/>
          <p:nvPr/>
        </p:nvPicPr>
        <p:blipFill rotWithShape="1">
          <a:blip r:embed="rId3">
            <a:alphaModFix/>
          </a:blip>
          <a:srcRect b="0" l="-988" r="-2049" t="0"/>
          <a:stretch/>
        </p:blipFill>
        <p:spPr>
          <a:xfrm>
            <a:off x="924000" y="950075"/>
            <a:ext cx="3216927" cy="2210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Full Screen">
  <p:cSld name="CUSTOM_13">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24"/>
          <p:cNvSpPr txBox="1"/>
          <p:nvPr>
            <p:ph type="title"/>
          </p:nvPr>
        </p:nvSpPr>
        <p:spPr>
          <a:xfrm>
            <a:off x="4740450" y="1030300"/>
            <a:ext cx="3669600" cy="249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21" Type="http://schemas.openxmlformats.org/officeDocument/2006/relationships/theme" Target="../theme/theme3.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Mono Light"/>
              <a:buChar char="●"/>
              <a:defRPr b="0" i="0" sz="1800" u="none" cap="none" strike="noStrike">
                <a:solidFill>
                  <a:schemeClr val="dk2"/>
                </a:solidFill>
                <a:latin typeface="Roboto Mono Light"/>
                <a:ea typeface="Roboto Mono Light"/>
                <a:cs typeface="Roboto Mono Light"/>
                <a:sym typeface="Roboto Mono Light"/>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 name="Shape 48"/>
        <p:cNvGrpSpPr/>
        <p:nvPr/>
      </p:nvGrpSpPr>
      <p:grpSpPr>
        <a:xfrm>
          <a:off x="0" y="0"/>
          <a:ext cx="0" cy="0"/>
          <a:chOff x="0" y="0"/>
          <a:chExt cx="0" cy="0"/>
        </a:xfrm>
      </p:grpSpPr>
      <p:sp>
        <p:nvSpPr>
          <p:cNvPr id="49" name="Google Shape;49;g23d3be92a12_2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50" name="Google Shape;50;g23d3be92a12_2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51" name="Google Shape;51;g23d3be92a12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hyperlink" Target="http://drive.google.com/file/d/1dDAfMtjgS7FoZMENzU8q8wF2CMwPQbRN/view" TargetMode="External"/><Relationship Id="rId4"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image" Target="../media/image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67.png"/><Relationship Id="rId5"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hyperlink" Target="http://drive.google.com/file/d/1hYqrZmxYEG0zwt43AuYPKKxSR44C5S5Y/view" TargetMode="External"/><Relationship Id="rId4" Type="http://schemas.openxmlformats.org/officeDocument/2006/relationships/image" Target="../media/image4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1.gif"/></Relationships>
</file>

<file path=ppt/slides/_rels/slide30.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52.png"/><Relationship Id="rId12" Type="http://schemas.openxmlformats.org/officeDocument/2006/relationships/hyperlink" Target="https://developers.googleblog.com/" TargetMode="External"/><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4.png"/><Relationship Id="rId8"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57.jpg"/></Relationships>
</file>

<file path=ppt/slides/_rels/slide32.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image" Target="../media/image65.png"/><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image" Target="../media/image70.png"/><Relationship Id="rId4" Type="http://schemas.openxmlformats.org/officeDocument/2006/relationships/image" Target="../media/image58.png"/><Relationship Id="rId9" Type="http://schemas.openxmlformats.org/officeDocument/2006/relationships/image" Target="../media/image62.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3.png"/><Relationship Id="rId8"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g27676d8c554_1_0" title="Render Me!.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7"/>
          <p:cNvSpPr txBox="1"/>
          <p:nvPr/>
        </p:nvSpPr>
        <p:spPr>
          <a:xfrm>
            <a:off x="802425" y="2232650"/>
            <a:ext cx="3897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latin typeface="Google Sans"/>
                <a:ea typeface="Google Sans"/>
                <a:cs typeface="Google Sans"/>
                <a:sym typeface="Google Sans"/>
              </a:rPr>
              <a:t>Learn in Collaborative Environment </a:t>
            </a:r>
            <a:br>
              <a:rPr lang="en-US" sz="1500">
                <a:solidFill>
                  <a:schemeClr val="dk2"/>
                </a:solidFill>
                <a:latin typeface="Google Sans"/>
                <a:ea typeface="Google Sans"/>
                <a:cs typeface="Google Sans"/>
                <a:sym typeface="Google Sans"/>
              </a:rPr>
            </a:br>
            <a:br>
              <a:rPr lang="en-US" sz="1500">
                <a:solidFill>
                  <a:schemeClr val="dk2"/>
                </a:solidFill>
                <a:latin typeface="Google Sans"/>
                <a:ea typeface="Google Sans"/>
                <a:cs typeface="Google Sans"/>
                <a:sym typeface="Google Sans"/>
              </a:rPr>
            </a:br>
            <a:r>
              <a:rPr lang="en-US" sz="1500">
                <a:solidFill>
                  <a:schemeClr val="dk2"/>
                </a:solidFill>
                <a:latin typeface="Google Sans"/>
                <a:ea typeface="Google Sans"/>
                <a:cs typeface="Google Sans"/>
                <a:sym typeface="Google Sans"/>
              </a:rPr>
              <a:t>Common Place to Clean your doubts</a:t>
            </a:r>
            <a:endParaRPr sz="15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5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US" sz="1500">
                <a:solidFill>
                  <a:schemeClr val="dk2"/>
                </a:solidFill>
                <a:latin typeface="Google Sans"/>
                <a:ea typeface="Google Sans"/>
                <a:cs typeface="Google Sans"/>
                <a:sym typeface="Google Sans"/>
              </a:rPr>
              <a:t>Earning Certificates and Recognition </a:t>
            </a:r>
            <a:endParaRPr sz="1500">
              <a:solidFill>
                <a:schemeClr val="dk2"/>
              </a:solidFill>
              <a:latin typeface="Google Sans"/>
              <a:ea typeface="Google Sans"/>
              <a:cs typeface="Google Sans"/>
              <a:sym typeface="Google Sans"/>
            </a:endParaRPr>
          </a:p>
        </p:txBody>
      </p:sp>
      <p:sp>
        <p:nvSpPr>
          <p:cNvPr id="220" name="Google Shape;220;p7"/>
          <p:cNvSpPr txBox="1"/>
          <p:nvPr/>
        </p:nvSpPr>
        <p:spPr>
          <a:xfrm>
            <a:off x="802425" y="1296150"/>
            <a:ext cx="3620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dk2"/>
                </a:solidFill>
                <a:latin typeface="Google Sans"/>
                <a:ea typeface="Google Sans"/>
                <a:cs typeface="Google Sans"/>
                <a:sym typeface="Google Sans"/>
              </a:rPr>
              <a:t>GDSC Members Benefits</a:t>
            </a:r>
            <a:endParaRPr b="1">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75ca321d4e_7_88"/>
          <p:cNvSpPr txBox="1"/>
          <p:nvPr/>
        </p:nvSpPr>
        <p:spPr>
          <a:xfrm>
            <a:off x="3072000" y="14860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accent1"/>
                </a:solidFill>
                <a:latin typeface="Google Sans"/>
                <a:ea typeface="Google Sans"/>
                <a:cs typeface="Google Sans"/>
                <a:sym typeface="Google Sans"/>
              </a:rPr>
              <a:t>React.js</a:t>
            </a:r>
            <a:endParaRPr b="1" sz="4000">
              <a:solidFill>
                <a:schemeClr val="accent1"/>
              </a:solidFill>
              <a:latin typeface="Google Sans"/>
              <a:ea typeface="Google Sans"/>
              <a:cs typeface="Google Sans"/>
              <a:sym typeface="Google Sans"/>
            </a:endParaRPr>
          </a:p>
        </p:txBody>
      </p:sp>
      <p:pic>
        <p:nvPicPr>
          <p:cNvPr id="226" name="Google Shape;226;g275ca321d4e_7_88"/>
          <p:cNvPicPr preferRelativeResize="0"/>
          <p:nvPr/>
        </p:nvPicPr>
        <p:blipFill>
          <a:blip r:embed="rId3">
            <a:alphaModFix/>
          </a:blip>
          <a:stretch>
            <a:fillRect/>
          </a:stretch>
        </p:blipFill>
        <p:spPr>
          <a:xfrm>
            <a:off x="6332299" y="1831474"/>
            <a:ext cx="2295525" cy="1990725"/>
          </a:xfrm>
          <a:prstGeom prst="rect">
            <a:avLst/>
          </a:prstGeom>
          <a:noFill/>
          <a:ln>
            <a:noFill/>
          </a:ln>
        </p:spPr>
      </p:pic>
      <p:sp>
        <p:nvSpPr>
          <p:cNvPr id="227" name="Google Shape;227;g275ca321d4e_7_88"/>
          <p:cNvSpPr txBox="1"/>
          <p:nvPr/>
        </p:nvSpPr>
        <p:spPr>
          <a:xfrm>
            <a:off x="228600" y="1124850"/>
            <a:ext cx="6151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latin typeface="Google Sans SemiBold"/>
                <a:ea typeface="Google Sans SemiBold"/>
                <a:cs typeface="Google Sans SemiBold"/>
                <a:sym typeface="Google Sans SemiBold"/>
              </a:rPr>
              <a:t>   </a:t>
            </a:r>
            <a:r>
              <a:rPr lang="en-US" sz="2400">
                <a:solidFill>
                  <a:schemeClr val="dk2"/>
                </a:solidFill>
                <a:latin typeface="Google Sans SemiBold"/>
                <a:ea typeface="Google Sans SemiBold"/>
                <a:cs typeface="Google Sans SemiBold"/>
                <a:sym typeface="Google Sans SemiBold"/>
              </a:rPr>
              <a:t>React.js  application in real world  :</a:t>
            </a:r>
            <a:endParaRPr>
              <a:solidFill>
                <a:schemeClr val="dk2"/>
              </a:solidFill>
              <a:latin typeface="Google Sans SemiBold"/>
              <a:ea typeface="Google Sans SemiBold"/>
              <a:cs typeface="Google Sans SemiBold"/>
              <a:sym typeface="Google Sans SemiBold"/>
            </a:endParaRPr>
          </a:p>
          <a:p>
            <a:pPr indent="0" lvl="0" marL="0" rtl="0" algn="l">
              <a:spcBef>
                <a:spcPts val="0"/>
              </a:spcBef>
              <a:spcAft>
                <a:spcPts val="0"/>
              </a:spcAft>
              <a:buNone/>
            </a:pPr>
            <a:r>
              <a:rPr lang="en-US">
                <a:solidFill>
                  <a:schemeClr val="dk2"/>
                </a:solidFill>
                <a:latin typeface="Google Sans"/>
                <a:ea typeface="Google Sans"/>
                <a:cs typeface="Google Sans"/>
                <a:sym typeface="Google Sans"/>
              </a:rPr>
              <a:t> </a:t>
            </a:r>
            <a:endParaRPr>
              <a:solidFill>
                <a:schemeClr val="dk2"/>
              </a:solidFill>
              <a:latin typeface="Google Sans"/>
              <a:ea typeface="Google Sans"/>
              <a:cs typeface="Google Sans"/>
              <a:sym typeface="Google Sans"/>
            </a:endParaRPr>
          </a:p>
          <a:p>
            <a:pPr indent="0" lvl="0" marL="0" rtl="0" algn="just">
              <a:spcBef>
                <a:spcPts val="0"/>
              </a:spcBef>
              <a:spcAft>
                <a:spcPts val="0"/>
              </a:spcAft>
              <a:buNone/>
            </a:pPr>
            <a:r>
              <a:rPr lang="en-US" sz="2000">
                <a:solidFill>
                  <a:schemeClr val="dk2"/>
                </a:solidFill>
                <a:latin typeface="Google Sans"/>
                <a:ea typeface="Google Sans"/>
                <a:cs typeface="Google Sans"/>
                <a:sym typeface="Google Sans"/>
              </a:rPr>
              <a:t>    Ease of use . </a:t>
            </a:r>
            <a:endParaRPr>
              <a:solidFill>
                <a:schemeClr val="dk2"/>
              </a:solidFill>
              <a:latin typeface="Google Sans"/>
              <a:ea typeface="Google Sans"/>
              <a:cs typeface="Google Sans"/>
              <a:sym typeface="Google Sans"/>
            </a:endParaRPr>
          </a:p>
          <a:p>
            <a:pPr indent="0" lvl="0" marL="0" rtl="0" algn="just">
              <a:spcBef>
                <a:spcPts val="0"/>
              </a:spcBef>
              <a:spcAft>
                <a:spcPts val="0"/>
              </a:spcAft>
              <a:buNone/>
            </a:pPr>
            <a:r>
              <a:t/>
            </a:r>
            <a:endParaRPr sz="2000">
              <a:solidFill>
                <a:schemeClr val="dk2"/>
              </a:solidFill>
              <a:latin typeface="Google Sans"/>
              <a:ea typeface="Google Sans"/>
              <a:cs typeface="Google Sans"/>
              <a:sym typeface="Google Sans"/>
            </a:endParaRPr>
          </a:p>
          <a:p>
            <a:pPr indent="0" lvl="0" marL="0" rtl="0" algn="just">
              <a:spcBef>
                <a:spcPts val="0"/>
              </a:spcBef>
              <a:spcAft>
                <a:spcPts val="0"/>
              </a:spcAft>
              <a:buNone/>
            </a:pPr>
            <a:r>
              <a:rPr lang="en-US" sz="2000">
                <a:solidFill>
                  <a:schemeClr val="dk2"/>
                </a:solidFill>
                <a:latin typeface="Google Sans"/>
                <a:ea typeface="Google Sans"/>
                <a:cs typeface="Google Sans"/>
                <a:sym typeface="Google Sans"/>
              </a:rPr>
              <a:t>    The virtual dom.</a:t>
            </a:r>
            <a:endParaRPr>
              <a:solidFill>
                <a:schemeClr val="dk2"/>
              </a:solidFill>
              <a:latin typeface="Google Sans"/>
              <a:ea typeface="Google Sans"/>
              <a:cs typeface="Google Sans"/>
              <a:sym typeface="Google Sans"/>
            </a:endParaRPr>
          </a:p>
          <a:p>
            <a:pPr indent="0" lvl="0" marL="0" rtl="0" algn="just">
              <a:spcBef>
                <a:spcPts val="0"/>
              </a:spcBef>
              <a:spcAft>
                <a:spcPts val="0"/>
              </a:spcAft>
              <a:buNone/>
            </a:pPr>
            <a:r>
              <a:t/>
            </a:r>
            <a:endParaRPr sz="1800">
              <a:solidFill>
                <a:schemeClr val="dk2"/>
              </a:solidFill>
              <a:latin typeface="Google Sans"/>
              <a:ea typeface="Google Sans"/>
              <a:cs typeface="Google Sans"/>
              <a:sym typeface="Google Sans"/>
            </a:endParaRPr>
          </a:p>
          <a:p>
            <a:pPr indent="0" lvl="0" marL="0" rtl="0" algn="just">
              <a:spcBef>
                <a:spcPts val="0"/>
              </a:spcBef>
              <a:spcAft>
                <a:spcPts val="0"/>
              </a:spcAft>
              <a:buNone/>
            </a:pPr>
            <a:r>
              <a:rPr lang="en-US" sz="2000">
                <a:solidFill>
                  <a:schemeClr val="dk2"/>
                </a:solidFill>
                <a:latin typeface="Google Sans"/>
                <a:ea typeface="Google Sans"/>
                <a:cs typeface="Google Sans"/>
                <a:sym typeface="Google Sans"/>
              </a:rPr>
              <a:t>    Open source.</a:t>
            </a:r>
            <a:endParaRPr>
              <a:solidFill>
                <a:schemeClr val="dk2"/>
              </a:solidFill>
              <a:latin typeface="Google Sans"/>
              <a:ea typeface="Google Sans"/>
              <a:cs typeface="Google Sans"/>
              <a:sym typeface="Google Sans"/>
            </a:endParaRPr>
          </a:p>
          <a:p>
            <a:pPr indent="0" lvl="0" marL="0" rtl="0" algn="just">
              <a:spcBef>
                <a:spcPts val="0"/>
              </a:spcBef>
              <a:spcAft>
                <a:spcPts val="0"/>
              </a:spcAft>
              <a:buNone/>
            </a:pPr>
            <a:r>
              <a:t/>
            </a:r>
            <a:endParaRPr sz="2000">
              <a:solidFill>
                <a:schemeClr val="dk2"/>
              </a:solidFill>
              <a:latin typeface="Google Sans"/>
              <a:ea typeface="Google Sans"/>
              <a:cs typeface="Google Sans"/>
              <a:sym typeface="Google Sans"/>
            </a:endParaRPr>
          </a:p>
          <a:p>
            <a:pPr indent="0" lvl="0" marL="0" rtl="0" algn="just">
              <a:spcBef>
                <a:spcPts val="0"/>
              </a:spcBef>
              <a:spcAft>
                <a:spcPts val="0"/>
              </a:spcAft>
              <a:buNone/>
            </a:pPr>
            <a:r>
              <a:rPr lang="en-US" sz="2000">
                <a:solidFill>
                  <a:schemeClr val="dk2"/>
                </a:solidFill>
                <a:latin typeface="Google Sans"/>
                <a:ea typeface="Google Sans"/>
                <a:cs typeface="Google Sans"/>
                <a:sym typeface="Google Sans"/>
              </a:rPr>
              <a:t>    </a:t>
            </a:r>
            <a:r>
              <a:rPr lang="en-US" sz="1800">
                <a:solidFill>
                  <a:schemeClr val="dk2"/>
                </a:solidFill>
                <a:latin typeface="Google Sans"/>
                <a:ea typeface="Google Sans"/>
                <a:cs typeface="Google Sans"/>
                <a:sym typeface="Google Sans"/>
              </a:rPr>
              <a:t>Development tool e.g  Reactide, Evergreen jest.</a:t>
            </a:r>
            <a:endParaRPr sz="1800">
              <a:solidFill>
                <a:schemeClr val="dk2"/>
              </a:solidFill>
              <a:latin typeface="Google Sans"/>
              <a:ea typeface="Google Sans"/>
              <a:cs typeface="Google Sans"/>
              <a:sym typeface="Google Sans"/>
            </a:endParaRPr>
          </a:p>
        </p:txBody>
      </p:sp>
      <p:pic>
        <p:nvPicPr>
          <p:cNvPr descr="Screen Clipping" id="228" name="Google Shape;228;g275ca321d4e_7_88"/>
          <p:cNvPicPr preferRelativeResize="0"/>
          <p:nvPr/>
        </p:nvPicPr>
        <p:blipFill rotWithShape="1">
          <a:blip r:embed="rId4">
            <a:alphaModFix/>
          </a:blip>
          <a:srcRect b="0" l="0" r="0" t="0"/>
          <a:stretch/>
        </p:blipFill>
        <p:spPr>
          <a:xfrm>
            <a:off x="6551675" y="584449"/>
            <a:ext cx="1353825" cy="86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75ca321d4e_11_24"/>
          <p:cNvSpPr txBox="1"/>
          <p:nvPr/>
        </p:nvSpPr>
        <p:spPr>
          <a:xfrm>
            <a:off x="447275" y="824700"/>
            <a:ext cx="5359500" cy="349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accent1"/>
                </a:solidFill>
                <a:latin typeface="Google Sans"/>
                <a:ea typeface="Google Sans"/>
                <a:cs typeface="Google Sans"/>
                <a:sym typeface="Google Sans"/>
              </a:rPr>
              <a:t>React.JS has been selected by thousands of businesses worldwide. Companies like:-</a:t>
            </a:r>
            <a:endParaRPr b="1">
              <a:solidFill>
                <a:schemeClr val="accent1"/>
              </a:solidFill>
              <a:latin typeface="Google Sans"/>
              <a:ea typeface="Google Sans"/>
              <a:cs typeface="Google Sans"/>
              <a:sym typeface="Google Sans"/>
            </a:endParaRPr>
          </a:p>
          <a:p>
            <a:pPr indent="0" lvl="0" marL="0" rtl="0" algn="l">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rPr lang="en-US" sz="2000">
                <a:solidFill>
                  <a:schemeClr val="dk2"/>
                </a:solidFill>
                <a:latin typeface="Google Sans"/>
                <a:ea typeface="Google Sans"/>
                <a:cs typeface="Google Sans"/>
                <a:sym typeface="Google Sans"/>
              </a:rPr>
              <a:t>1) Walmart Labs </a:t>
            </a:r>
            <a:endParaRPr sz="2000">
              <a:solidFill>
                <a:schemeClr val="dk2"/>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US" sz="2000">
                <a:solidFill>
                  <a:schemeClr val="dk2"/>
                </a:solidFill>
                <a:latin typeface="Google Sans"/>
                <a:ea typeface="Google Sans"/>
                <a:cs typeface="Google Sans"/>
                <a:sym typeface="Google Sans"/>
              </a:rPr>
              <a:t>2) Netflix</a:t>
            </a:r>
            <a:endParaRPr sz="2000">
              <a:solidFill>
                <a:schemeClr val="dk2"/>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US" sz="2000">
                <a:solidFill>
                  <a:schemeClr val="dk2"/>
                </a:solidFill>
                <a:latin typeface="Google Sans"/>
                <a:ea typeface="Google Sans"/>
                <a:cs typeface="Google Sans"/>
                <a:sym typeface="Google Sans"/>
              </a:rPr>
              <a:t>3)Tesla</a:t>
            </a:r>
            <a:endParaRPr sz="2000">
              <a:solidFill>
                <a:schemeClr val="dk2"/>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US" sz="2000">
                <a:solidFill>
                  <a:schemeClr val="dk2"/>
                </a:solidFill>
                <a:latin typeface="Google Sans"/>
                <a:ea typeface="Google Sans"/>
                <a:cs typeface="Google Sans"/>
                <a:sym typeface="Google Sans"/>
              </a:rPr>
              <a:t>4) PayPal</a:t>
            </a:r>
            <a:endParaRPr sz="2000">
              <a:solidFill>
                <a:schemeClr val="dk2"/>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US" sz="2000">
                <a:solidFill>
                  <a:schemeClr val="dk2"/>
                </a:solidFill>
                <a:latin typeface="Google Sans"/>
                <a:ea typeface="Google Sans"/>
                <a:cs typeface="Google Sans"/>
                <a:sym typeface="Google Sans"/>
              </a:rPr>
              <a:t>5)Drop box</a:t>
            </a:r>
            <a:endParaRPr>
              <a:solidFill>
                <a:schemeClr val="dk2"/>
              </a:solidFill>
            </a:endParaRPr>
          </a:p>
          <a:p>
            <a:pPr indent="0" lvl="0" marL="0" rtl="0" algn="l">
              <a:lnSpc>
                <a:spcPct val="115000"/>
              </a:lnSpc>
              <a:spcBef>
                <a:spcPts val="0"/>
              </a:spcBef>
              <a:spcAft>
                <a:spcPts val="0"/>
              </a:spcAft>
              <a:buNone/>
            </a:pPr>
            <a:r>
              <a:t/>
            </a:r>
            <a:endParaRPr b="1" sz="2000">
              <a:solidFill>
                <a:schemeClr val="accent3"/>
              </a:solidFill>
              <a:latin typeface="Google Sans"/>
              <a:ea typeface="Google Sans"/>
              <a:cs typeface="Google Sans"/>
              <a:sym typeface="Google Sans"/>
            </a:endParaRPr>
          </a:p>
        </p:txBody>
      </p:sp>
      <p:pic>
        <p:nvPicPr>
          <p:cNvPr descr="Screen Clipping" id="234" name="Google Shape;234;g275ca321d4e_11_24"/>
          <p:cNvPicPr preferRelativeResize="0"/>
          <p:nvPr/>
        </p:nvPicPr>
        <p:blipFill rotWithShape="1">
          <a:blip r:embed="rId3">
            <a:alphaModFix/>
          </a:blip>
          <a:srcRect b="0" l="0" r="0" t="0"/>
          <a:stretch/>
        </p:blipFill>
        <p:spPr>
          <a:xfrm>
            <a:off x="6295500" y="2462024"/>
            <a:ext cx="2479500" cy="2418025"/>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75ca321d4e_7_81"/>
          <p:cNvSpPr txBox="1"/>
          <p:nvPr/>
        </p:nvSpPr>
        <p:spPr>
          <a:xfrm>
            <a:off x="152400" y="167650"/>
            <a:ext cx="7569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oogle Sans"/>
                <a:ea typeface="Google Sans"/>
                <a:cs typeface="Google Sans"/>
                <a:sym typeface="Google Sans"/>
              </a:rPr>
              <a:t>People love web and native apps for different reasons. React lets you build both web apps and native apps using the same skills. It leans upon each platform’s unique strengths to let your interfaces feel just right on every platform.</a:t>
            </a:r>
            <a:endParaRPr>
              <a:latin typeface="Google Sans"/>
              <a:ea typeface="Google Sans"/>
              <a:cs typeface="Google Sans"/>
              <a:sym typeface="Google Sans"/>
            </a:endParaRPr>
          </a:p>
        </p:txBody>
      </p:sp>
      <p:pic>
        <p:nvPicPr>
          <p:cNvPr id="240" name="Google Shape;240;g275ca321d4e_7_81"/>
          <p:cNvPicPr preferRelativeResize="0"/>
          <p:nvPr/>
        </p:nvPicPr>
        <p:blipFill>
          <a:blip r:embed="rId3">
            <a:alphaModFix/>
          </a:blip>
          <a:stretch>
            <a:fillRect/>
          </a:stretch>
        </p:blipFill>
        <p:spPr>
          <a:xfrm>
            <a:off x="152400" y="1132275"/>
            <a:ext cx="8839197" cy="32782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75ca321d4e_11_46"/>
          <p:cNvSpPr txBox="1"/>
          <p:nvPr/>
        </p:nvSpPr>
        <p:spPr>
          <a:xfrm>
            <a:off x="719500" y="1225100"/>
            <a:ext cx="4639800" cy="3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600">
                <a:solidFill>
                  <a:schemeClr val="dk2"/>
                </a:solidFill>
                <a:latin typeface="Google Sans"/>
                <a:ea typeface="Google Sans"/>
                <a:cs typeface="Google Sans"/>
                <a:sym typeface="Google Sans"/>
              </a:rPr>
              <a:t>DevOps</a:t>
            </a:r>
            <a:r>
              <a:rPr lang="en-US">
                <a:solidFill>
                  <a:schemeClr val="dk2"/>
                </a:solidFill>
                <a:latin typeface="Google Sans"/>
                <a:ea typeface="Google Sans"/>
                <a:cs typeface="Google Sans"/>
                <a:sym typeface="Google Sans"/>
              </a:rPr>
              <a:t> is a modern software development methodology that combines development (Dev) and operations (Ops) teams to streamline the entire software delivery lifecycle.</a:t>
            </a:r>
            <a:endParaRPr>
              <a:solidFill>
                <a:schemeClr val="dk2"/>
              </a:solidFill>
              <a:latin typeface="Google Sans"/>
              <a:ea typeface="Google Sans"/>
              <a:cs typeface="Google Sans"/>
              <a:sym typeface="Google Sans"/>
            </a:endParaRPr>
          </a:p>
          <a:p>
            <a:pPr indent="0" lvl="0" marL="0" rtl="0" algn="l">
              <a:lnSpc>
                <a:spcPct val="115000"/>
              </a:lnSpc>
              <a:spcBef>
                <a:spcPts val="1200"/>
              </a:spcBef>
              <a:spcAft>
                <a:spcPts val="0"/>
              </a:spcAft>
              <a:buNone/>
            </a:pPr>
            <a:r>
              <a:rPr b="1" lang="en-US" sz="1600">
                <a:solidFill>
                  <a:schemeClr val="dk2"/>
                </a:solidFill>
                <a:latin typeface="Google Sans"/>
                <a:ea typeface="Google Sans"/>
                <a:cs typeface="Google Sans"/>
                <a:sym typeface="Google Sans"/>
              </a:rPr>
              <a:t>DevOps </a:t>
            </a:r>
            <a:r>
              <a:rPr lang="en-US">
                <a:solidFill>
                  <a:schemeClr val="dk2"/>
                </a:solidFill>
                <a:latin typeface="Google Sans"/>
                <a:ea typeface="Google Sans"/>
                <a:cs typeface="Google Sans"/>
                <a:sym typeface="Google Sans"/>
              </a:rPr>
              <a:t>aims to shorten development cycles, increase deployment frequency, and enhance software quality.</a:t>
            </a:r>
            <a:endParaRPr>
              <a:solidFill>
                <a:schemeClr val="dk2"/>
              </a:solidFill>
              <a:latin typeface="Google Sans"/>
              <a:ea typeface="Google Sans"/>
              <a:cs typeface="Google Sans"/>
              <a:sym typeface="Google Sans"/>
            </a:endParaRPr>
          </a:p>
          <a:p>
            <a:pPr indent="0" lvl="0" marL="0" rtl="0" algn="l">
              <a:lnSpc>
                <a:spcPct val="115000"/>
              </a:lnSpc>
              <a:spcBef>
                <a:spcPts val="1200"/>
              </a:spcBef>
              <a:spcAft>
                <a:spcPts val="1200"/>
              </a:spcAft>
              <a:buNone/>
            </a:pPr>
            <a:r>
              <a:rPr b="1" lang="en-US" sz="1600">
                <a:solidFill>
                  <a:schemeClr val="dk2"/>
                </a:solidFill>
                <a:latin typeface="Google Sans"/>
                <a:ea typeface="Google Sans"/>
                <a:cs typeface="Google Sans"/>
                <a:sym typeface="Google Sans"/>
              </a:rPr>
              <a:t>DevOps</a:t>
            </a:r>
            <a:r>
              <a:rPr lang="en-US">
                <a:solidFill>
                  <a:schemeClr val="dk2"/>
                </a:solidFill>
                <a:latin typeface="Google Sans"/>
                <a:ea typeface="Google Sans"/>
                <a:cs typeface="Google Sans"/>
                <a:sym typeface="Google Sans"/>
              </a:rPr>
              <a:t> aims to bridge the gap between development and operations, promoting a more efficient, reliable, and agile software development process.</a:t>
            </a:r>
            <a:endParaRPr/>
          </a:p>
        </p:txBody>
      </p:sp>
      <p:pic>
        <p:nvPicPr>
          <p:cNvPr id="246" name="Google Shape;246;g275ca321d4e_11_46"/>
          <p:cNvPicPr preferRelativeResize="0"/>
          <p:nvPr/>
        </p:nvPicPr>
        <p:blipFill>
          <a:blip r:embed="rId3">
            <a:alphaModFix/>
          </a:blip>
          <a:stretch>
            <a:fillRect/>
          </a:stretch>
        </p:blipFill>
        <p:spPr>
          <a:xfrm>
            <a:off x="5538800" y="1787675"/>
            <a:ext cx="2895776" cy="1727375"/>
          </a:xfrm>
          <a:prstGeom prst="rect">
            <a:avLst/>
          </a:prstGeom>
          <a:noFill/>
          <a:ln>
            <a:noFill/>
          </a:ln>
          <a:effectLst>
            <a:outerShdw blurRad="114300" rotWithShape="0" algn="bl" dir="7920000" dist="76200">
              <a:srgbClr val="000000">
                <a:alpha val="13000"/>
              </a:srgbClr>
            </a:outerShdw>
          </a:effectLst>
        </p:spPr>
      </p:pic>
      <p:sp>
        <p:nvSpPr>
          <p:cNvPr id="247" name="Google Shape;247;g275ca321d4e_11_46"/>
          <p:cNvSpPr txBox="1"/>
          <p:nvPr/>
        </p:nvSpPr>
        <p:spPr>
          <a:xfrm>
            <a:off x="3266950" y="11667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accent4"/>
                </a:solidFill>
                <a:latin typeface="Google Sans"/>
                <a:ea typeface="Google Sans"/>
                <a:cs typeface="Google Sans"/>
                <a:sym typeface="Google Sans"/>
              </a:rPr>
              <a:t>Dev Ops</a:t>
            </a:r>
            <a:endParaRPr b="1" sz="2800">
              <a:solidFill>
                <a:schemeClr val="accent4"/>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75ca321d4e_3_0"/>
          <p:cNvSpPr/>
          <p:nvPr/>
        </p:nvSpPr>
        <p:spPr>
          <a:xfrm>
            <a:off x="1633975" y="1896775"/>
            <a:ext cx="573900" cy="28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9B9B9B"/>
                </a:solidFill>
                <a:latin typeface="Google Sans"/>
                <a:ea typeface="Google Sans"/>
                <a:cs typeface="Google Sans"/>
                <a:sym typeface="Google Sans"/>
              </a:rPr>
              <a:t>BUILD</a:t>
            </a:r>
            <a:endParaRPr sz="600">
              <a:solidFill>
                <a:srgbClr val="9B9B9B"/>
              </a:solidFill>
              <a:latin typeface="Google Sans"/>
              <a:ea typeface="Google Sans"/>
              <a:cs typeface="Google Sans"/>
              <a:sym typeface="Google Sans"/>
            </a:endParaRPr>
          </a:p>
        </p:txBody>
      </p:sp>
      <p:sp>
        <p:nvSpPr>
          <p:cNvPr id="253" name="Google Shape;253;g275ca321d4e_3_0"/>
          <p:cNvSpPr txBox="1"/>
          <p:nvPr/>
        </p:nvSpPr>
        <p:spPr>
          <a:xfrm rot="-1291708">
            <a:off x="2876834" y="3431611"/>
            <a:ext cx="1075857" cy="338711"/>
          </a:xfrm>
          <a:prstGeom prst="rect">
            <a:avLst/>
          </a:prstGeom>
          <a:solidFill>
            <a:srgbClr val="4285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Google Sans Medium"/>
                <a:ea typeface="Google Sans Medium"/>
                <a:cs typeface="Google Sans Medium"/>
                <a:sym typeface="Google Sans Medium"/>
              </a:rPr>
              <a:t>INTEGRATION</a:t>
            </a:r>
            <a:endParaRPr sz="900">
              <a:latin typeface="Google Sans Medium"/>
              <a:ea typeface="Google Sans Medium"/>
              <a:cs typeface="Google Sans Medium"/>
              <a:sym typeface="Google Sans Medium"/>
            </a:endParaRPr>
          </a:p>
        </p:txBody>
      </p:sp>
      <p:sp>
        <p:nvSpPr>
          <p:cNvPr id="254" name="Google Shape;254;g275ca321d4e_3_0"/>
          <p:cNvSpPr txBox="1"/>
          <p:nvPr/>
        </p:nvSpPr>
        <p:spPr>
          <a:xfrm rot="161106">
            <a:off x="2902577" y="2746131"/>
            <a:ext cx="1011811" cy="338474"/>
          </a:xfrm>
          <a:prstGeom prst="rect">
            <a:avLst/>
          </a:prstGeom>
          <a:solidFill>
            <a:srgbClr val="FAB42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000">
                <a:solidFill>
                  <a:schemeClr val="dk1"/>
                </a:solidFill>
                <a:latin typeface="Open Sans"/>
                <a:ea typeface="Open Sans"/>
                <a:cs typeface="Open Sans"/>
                <a:sym typeface="Open Sans"/>
              </a:rPr>
              <a:t>INTEGRATION</a:t>
            </a:r>
            <a:endParaRPr sz="1300"/>
          </a:p>
        </p:txBody>
      </p:sp>
      <p:sp>
        <p:nvSpPr>
          <p:cNvPr id="255" name="Google Shape;255;g275ca321d4e_3_0"/>
          <p:cNvSpPr/>
          <p:nvPr/>
        </p:nvSpPr>
        <p:spPr>
          <a:xfrm rot="1082">
            <a:off x="6810125" y="2747675"/>
            <a:ext cx="953400" cy="361500"/>
          </a:xfrm>
          <a:prstGeom prst="roundRect">
            <a:avLst>
              <a:gd fmla="val 16667" name="adj"/>
            </a:avLst>
          </a:prstGeom>
          <a:solidFill>
            <a:srgbClr val="34A853">
              <a:alpha val="9216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Google Sans Medium"/>
                <a:ea typeface="Google Sans Medium"/>
                <a:cs typeface="Google Sans Medium"/>
                <a:sym typeface="Google Sans Medium"/>
              </a:rPr>
              <a:t>DEPLOYMENT</a:t>
            </a:r>
            <a:r>
              <a:rPr lang="en-US" sz="700">
                <a:latin typeface="Google Sans Medium"/>
                <a:ea typeface="Google Sans Medium"/>
                <a:cs typeface="Google Sans Medium"/>
                <a:sym typeface="Google Sans Medium"/>
              </a:rPr>
              <a:t> </a:t>
            </a:r>
            <a:endParaRPr sz="700">
              <a:latin typeface="Google Sans Medium"/>
              <a:ea typeface="Google Sans Medium"/>
              <a:cs typeface="Google Sans Medium"/>
              <a:sym typeface="Google Sans Medium"/>
            </a:endParaRPr>
          </a:p>
        </p:txBody>
      </p:sp>
      <p:cxnSp>
        <p:nvCxnSpPr>
          <p:cNvPr id="256" name="Google Shape;256;g275ca321d4e_3_0"/>
          <p:cNvCxnSpPr/>
          <p:nvPr/>
        </p:nvCxnSpPr>
        <p:spPr>
          <a:xfrm>
            <a:off x="2869225" y="2172450"/>
            <a:ext cx="1320300" cy="678600"/>
          </a:xfrm>
          <a:prstGeom prst="straightConnector1">
            <a:avLst/>
          </a:prstGeom>
          <a:noFill/>
          <a:ln cap="flat" cmpd="sng" w="19050">
            <a:solidFill>
              <a:schemeClr val="accent1"/>
            </a:solidFill>
            <a:prstDash val="solid"/>
            <a:miter lim="400000"/>
            <a:headEnd len="sm" w="sm" type="none"/>
            <a:tailEnd len="med" w="med" type="triangle"/>
          </a:ln>
        </p:spPr>
      </p:cxnSp>
      <p:cxnSp>
        <p:nvCxnSpPr>
          <p:cNvPr id="257" name="Google Shape;257;g275ca321d4e_3_0"/>
          <p:cNvCxnSpPr/>
          <p:nvPr/>
        </p:nvCxnSpPr>
        <p:spPr>
          <a:xfrm flipH="1" rot="10800000">
            <a:off x="2861800" y="3423225"/>
            <a:ext cx="1383900" cy="669300"/>
          </a:xfrm>
          <a:prstGeom prst="straightConnector1">
            <a:avLst/>
          </a:prstGeom>
          <a:noFill/>
          <a:ln cap="flat" cmpd="sng" w="19050">
            <a:solidFill>
              <a:schemeClr val="accent1"/>
            </a:solidFill>
            <a:prstDash val="solid"/>
            <a:miter lim="400000"/>
            <a:headEnd len="sm" w="sm" type="none"/>
            <a:tailEnd len="med" w="med" type="triangle"/>
          </a:ln>
        </p:spPr>
      </p:cxnSp>
      <p:cxnSp>
        <p:nvCxnSpPr>
          <p:cNvPr id="258" name="Google Shape;258;g275ca321d4e_3_0"/>
          <p:cNvCxnSpPr/>
          <p:nvPr/>
        </p:nvCxnSpPr>
        <p:spPr>
          <a:xfrm>
            <a:off x="5141250" y="3128025"/>
            <a:ext cx="1026900" cy="8100"/>
          </a:xfrm>
          <a:prstGeom prst="straightConnector1">
            <a:avLst/>
          </a:prstGeom>
          <a:noFill/>
          <a:ln cap="flat" cmpd="sng" w="19050">
            <a:solidFill>
              <a:schemeClr val="accent4"/>
            </a:solidFill>
            <a:prstDash val="solid"/>
            <a:miter lim="400000"/>
            <a:headEnd len="sm" w="sm" type="none"/>
            <a:tailEnd len="med" w="med" type="triangle"/>
          </a:ln>
        </p:spPr>
      </p:cxnSp>
      <p:cxnSp>
        <p:nvCxnSpPr>
          <p:cNvPr id="259" name="Google Shape;259;g275ca321d4e_3_0"/>
          <p:cNvCxnSpPr/>
          <p:nvPr/>
        </p:nvCxnSpPr>
        <p:spPr>
          <a:xfrm>
            <a:off x="2740955" y="3126203"/>
            <a:ext cx="1391700" cy="27300"/>
          </a:xfrm>
          <a:prstGeom prst="straightConnector1">
            <a:avLst/>
          </a:prstGeom>
          <a:noFill/>
          <a:ln cap="flat" cmpd="sng" w="19050">
            <a:solidFill>
              <a:schemeClr val="accent1"/>
            </a:solidFill>
            <a:prstDash val="solid"/>
            <a:miter lim="400000"/>
            <a:headEnd len="sm" w="sm" type="none"/>
            <a:tailEnd len="med" w="med" type="triangle"/>
          </a:ln>
        </p:spPr>
      </p:cxnSp>
      <p:cxnSp>
        <p:nvCxnSpPr>
          <p:cNvPr id="260" name="Google Shape;260;g275ca321d4e_3_0"/>
          <p:cNvCxnSpPr>
            <a:stCxn id="261" idx="3"/>
          </p:cNvCxnSpPr>
          <p:nvPr/>
        </p:nvCxnSpPr>
        <p:spPr>
          <a:xfrm flipH="1" rot="10800000">
            <a:off x="1499850" y="2189137"/>
            <a:ext cx="928200" cy="13200"/>
          </a:xfrm>
          <a:prstGeom prst="straightConnector1">
            <a:avLst/>
          </a:prstGeom>
          <a:noFill/>
          <a:ln cap="flat" cmpd="sng" w="19050">
            <a:solidFill>
              <a:schemeClr val="accent1"/>
            </a:solidFill>
            <a:prstDash val="solid"/>
            <a:miter lim="400000"/>
            <a:headEnd len="sm" w="sm" type="none"/>
            <a:tailEnd len="med" w="med" type="triangle"/>
          </a:ln>
        </p:spPr>
      </p:cxnSp>
      <p:cxnSp>
        <p:nvCxnSpPr>
          <p:cNvPr id="262" name="Google Shape;262;g275ca321d4e_3_0"/>
          <p:cNvCxnSpPr/>
          <p:nvPr/>
        </p:nvCxnSpPr>
        <p:spPr>
          <a:xfrm>
            <a:off x="1492949" y="3087528"/>
            <a:ext cx="953400" cy="0"/>
          </a:xfrm>
          <a:prstGeom prst="straightConnector1">
            <a:avLst/>
          </a:prstGeom>
          <a:noFill/>
          <a:ln cap="flat" cmpd="sng" w="19050">
            <a:solidFill>
              <a:schemeClr val="accent1"/>
            </a:solidFill>
            <a:prstDash val="solid"/>
            <a:miter lim="400000"/>
            <a:headEnd len="sm" w="sm" type="none"/>
            <a:tailEnd len="med" w="med" type="triangle"/>
          </a:ln>
        </p:spPr>
      </p:cxnSp>
      <p:sp>
        <p:nvSpPr>
          <p:cNvPr id="263" name="Google Shape;263;g275ca321d4e_3_0"/>
          <p:cNvSpPr/>
          <p:nvPr/>
        </p:nvSpPr>
        <p:spPr>
          <a:xfrm>
            <a:off x="324701" y="1279934"/>
            <a:ext cx="1415700" cy="283500"/>
          </a:xfrm>
          <a:prstGeom prst="roundRect">
            <a:avLst>
              <a:gd fmla="val 50000" name="adj"/>
            </a:avLst>
          </a:prstGeom>
          <a:solidFill>
            <a:srgbClr val="34A853">
              <a:alpha val="72550"/>
            </a:srgbClr>
          </a:solidFill>
          <a:ln>
            <a:noFill/>
          </a:ln>
          <a:effectLst>
            <a:outerShdw blurRad="127000" rotWithShape="0">
              <a:srgbClr val="000000">
                <a:alpha val="20000"/>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en-US" sz="1100">
                <a:solidFill>
                  <a:schemeClr val="dk1"/>
                </a:solidFill>
                <a:latin typeface="Google Sans Medium"/>
                <a:ea typeface="Google Sans Medium"/>
                <a:cs typeface="Google Sans Medium"/>
                <a:sym typeface="Google Sans Medium"/>
              </a:rPr>
              <a:t>TEAMS</a:t>
            </a:r>
            <a:endParaRPr sz="1100">
              <a:solidFill>
                <a:schemeClr val="dk1"/>
              </a:solidFill>
              <a:latin typeface="Google Sans Medium"/>
              <a:ea typeface="Google Sans Medium"/>
              <a:cs typeface="Google Sans Medium"/>
              <a:sym typeface="Google Sans Medium"/>
            </a:endParaRPr>
          </a:p>
          <a:p>
            <a:pPr indent="0" lvl="0" marL="0" marR="0" rtl="0" algn="l">
              <a:lnSpc>
                <a:spcPct val="100000"/>
              </a:lnSpc>
              <a:spcBef>
                <a:spcPts val="0"/>
              </a:spcBef>
              <a:spcAft>
                <a:spcPts val="0"/>
              </a:spcAft>
              <a:buClr>
                <a:srgbClr val="80868B"/>
              </a:buClr>
              <a:buSzPts val="1100"/>
              <a:buFont typeface="Google Sans Medium"/>
              <a:buNone/>
            </a:pPr>
            <a:r>
              <a:t/>
            </a:r>
            <a:endParaRPr sz="1100">
              <a:solidFill>
                <a:srgbClr val="80868B"/>
              </a:solidFill>
              <a:latin typeface="Google Sans Medium"/>
              <a:ea typeface="Google Sans Medium"/>
              <a:cs typeface="Google Sans Medium"/>
              <a:sym typeface="Google Sans Medium"/>
            </a:endParaRPr>
          </a:p>
        </p:txBody>
      </p:sp>
      <p:sp>
        <p:nvSpPr>
          <p:cNvPr id="264" name="Google Shape;264;g275ca321d4e_3_0"/>
          <p:cNvSpPr/>
          <p:nvPr/>
        </p:nvSpPr>
        <p:spPr>
          <a:xfrm>
            <a:off x="95250" y="3637124"/>
            <a:ext cx="1397700" cy="556500"/>
          </a:xfrm>
          <a:prstGeom prst="roundRect">
            <a:avLst>
              <a:gd fmla="val 13203" name="adj"/>
            </a:avLst>
          </a:prstGeom>
          <a:solidFill>
            <a:srgbClr val="5F95EE"/>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lang="en-US" sz="1100">
                <a:solidFill>
                  <a:srgbClr val="1A1A1A"/>
                </a:solidFill>
                <a:latin typeface="Google Sans Medium"/>
                <a:ea typeface="Google Sans Medium"/>
                <a:cs typeface="Google Sans Medium"/>
                <a:sym typeface="Google Sans Medium"/>
              </a:rPr>
              <a:t>team 3</a:t>
            </a:r>
            <a:br>
              <a:rPr i="0" lang="en-US" sz="1100" u="none" cap="none" strike="noStrike">
                <a:solidFill>
                  <a:srgbClr val="1A1A1A"/>
                </a:solidFill>
                <a:latin typeface="Google Sans Medium"/>
                <a:ea typeface="Google Sans Medium"/>
                <a:cs typeface="Google Sans Medium"/>
                <a:sym typeface="Google Sans Medium"/>
              </a:rPr>
            </a:br>
            <a:r>
              <a:rPr lang="en-US" sz="1100">
                <a:solidFill>
                  <a:srgbClr val="1A1A1A"/>
                </a:solidFill>
                <a:latin typeface="Google Sans Medium"/>
                <a:ea typeface="Google Sans Medium"/>
                <a:cs typeface="Google Sans Medium"/>
                <a:sym typeface="Google Sans Medium"/>
              </a:rPr>
              <a:t>dev ops</a:t>
            </a:r>
            <a:endParaRPr sz="500">
              <a:latin typeface="Google Sans Medium"/>
              <a:ea typeface="Google Sans Medium"/>
              <a:cs typeface="Google Sans Medium"/>
              <a:sym typeface="Google Sans Medium"/>
            </a:endParaRPr>
          </a:p>
        </p:txBody>
      </p:sp>
      <p:sp>
        <p:nvSpPr>
          <p:cNvPr id="265" name="Google Shape;265;g275ca321d4e_3_0"/>
          <p:cNvSpPr/>
          <p:nvPr/>
        </p:nvSpPr>
        <p:spPr>
          <a:xfrm>
            <a:off x="95250" y="2778224"/>
            <a:ext cx="1412700" cy="556500"/>
          </a:xfrm>
          <a:prstGeom prst="roundRect">
            <a:avLst>
              <a:gd fmla="val 13484" name="adj"/>
            </a:avLst>
          </a:prstGeom>
          <a:solidFill>
            <a:srgbClr val="FAB421"/>
          </a:solidFill>
          <a:ln cap="flat" cmpd="sng" w="19050">
            <a:solidFill>
              <a:srgbClr val="FAB42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lang="en-US" sz="1100">
                <a:solidFill>
                  <a:srgbClr val="1A1A1A"/>
                </a:solidFill>
                <a:latin typeface="Google Sans Medium"/>
                <a:ea typeface="Google Sans Medium"/>
                <a:cs typeface="Google Sans Medium"/>
                <a:sym typeface="Google Sans Medium"/>
              </a:rPr>
              <a:t>team 2</a:t>
            </a:r>
            <a:br>
              <a:rPr i="0" lang="en-US" sz="1100" u="none" cap="none" strike="noStrike">
                <a:solidFill>
                  <a:srgbClr val="1A1A1A"/>
                </a:solidFill>
                <a:latin typeface="Google Sans Medium"/>
                <a:ea typeface="Google Sans Medium"/>
                <a:cs typeface="Google Sans Medium"/>
                <a:sym typeface="Google Sans Medium"/>
              </a:rPr>
            </a:br>
            <a:r>
              <a:rPr lang="en-US" sz="1100">
                <a:solidFill>
                  <a:srgbClr val="1A1A1A"/>
                </a:solidFill>
                <a:latin typeface="Google Sans Medium"/>
                <a:ea typeface="Google Sans Medium"/>
                <a:cs typeface="Google Sans Medium"/>
                <a:sym typeface="Google Sans Medium"/>
              </a:rPr>
              <a:t>dev ops</a:t>
            </a:r>
            <a:endParaRPr sz="500">
              <a:latin typeface="Google Sans Medium"/>
              <a:ea typeface="Google Sans Medium"/>
              <a:cs typeface="Google Sans Medium"/>
              <a:sym typeface="Google Sans Medium"/>
            </a:endParaRPr>
          </a:p>
        </p:txBody>
      </p:sp>
      <p:sp>
        <p:nvSpPr>
          <p:cNvPr id="266" name="Google Shape;266;g275ca321d4e_3_0"/>
          <p:cNvSpPr/>
          <p:nvPr/>
        </p:nvSpPr>
        <p:spPr>
          <a:xfrm>
            <a:off x="1740400" y="4146800"/>
            <a:ext cx="2383800" cy="501300"/>
          </a:xfrm>
          <a:prstGeom prst="roundRect">
            <a:avLst>
              <a:gd fmla="val 13448" name="adj"/>
            </a:avLst>
          </a:prstGeom>
          <a:solidFill>
            <a:srgbClr val="FFFFFF"/>
          </a:solidFill>
          <a:ln cap="flat" cmpd="sng" w="19050">
            <a:solidFill>
              <a:schemeClr val="l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lang="en-US" sz="1200">
                <a:solidFill>
                  <a:srgbClr val="9B9B9B"/>
                </a:solidFill>
                <a:latin typeface="Open Sans"/>
                <a:ea typeface="Open Sans"/>
                <a:cs typeface="Open Sans"/>
                <a:sym typeface="Open Sans"/>
              </a:rPr>
              <a:t>SOFTWARE COMPONENTS</a:t>
            </a:r>
            <a:endParaRPr sz="900">
              <a:solidFill>
                <a:srgbClr val="9B9B9B"/>
              </a:solidFill>
              <a:latin typeface="Open Sans"/>
              <a:ea typeface="Open Sans"/>
              <a:cs typeface="Open Sans"/>
              <a:sym typeface="Open Sans"/>
            </a:endParaRPr>
          </a:p>
        </p:txBody>
      </p:sp>
      <p:sp>
        <p:nvSpPr>
          <p:cNvPr id="261" name="Google Shape;261;g275ca321d4e_3_0"/>
          <p:cNvSpPr/>
          <p:nvPr/>
        </p:nvSpPr>
        <p:spPr>
          <a:xfrm>
            <a:off x="95250" y="1924087"/>
            <a:ext cx="1404600" cy="556500"/>
          </a:xfrm>
          <a:prstGeom prst="roundRect">
            <a:avLst>
              <a:gd fmla="val 13167" name="adj"/>
            </a:avLst>
          </a:prstGeom>
          <a:solidFill>
            <a:srgbClr val="DF1515">
              <a:alpha val="66880"/>
            </a:srgbClr>
          </a:solidFill>
          <a:ln cap="flat" cmpd="sng" w="19050">
            <a:solidFill>
              <a:srgbClr val="DF1515"/>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lang="en-US" sz="1200">
                <a:latin typeface="Google Sans Medium"/>
                <a:ea typeface="Google Sans Medium"/>
                <a:cs typeface="Google Sans Medium"/>
                <a:sym typeface="Google Sans Medium"/>
              </a:rPr>
              <a:t>team 1</a:t>
            </a:r>
            <a:endParaRPr sz="1200">
              <a:latin typeface="Google Sans Medium"/>
              <a:ea typeface="Google Sans Medium"/>
              <a:cs typeface="Google Sans Medium"/>
              <a:sym typeface="Google Sans Medium"/>
            </a:endParaRPr>
          </a:p>
          <a:p>
            <a:pPr indent="0" lvl="0" marL="0" marR="0" rtl="0" algn="l">
              <a:lnSpc>
                <a:spcPct val="90000"/>
              </a:lnSpc>
              <a:spcBef>
                <a:spcPts val="0"/>
              </a:spcBef>
              <a:spcAft>
                <a:spcPts val="0"/>
              </a:spcAft>
              <a:buClr>
                <a:srgbClr val="1A1A1A"/>
              </a:buClr>
              <a:buSzPts val="1100"/>
              <a:buFont typeface="Google Sans Medium"/>
              <a:buNone/>
            </a:pPr>
            <a:r>
              <a:rPr lang="en-US" sz="1200">
                <a:latin typeface="Google Sans Medium"/>
                <a:ea typeface="Google Sans Medium"/>
                <a:cs typeface="Google Sans Medium"/>
                <a:sym typeface="Google Sans Medium"/>
              </a:rPr>
              <a:t>dev ops</a:t>
            </a:r>
            <a:endParaRPr sz="1200">
              <a:latin typeface="Google Sans Medium"/>
              <a:ea typeface="Google Sans Medium"/>
              <a:cs typeface="Google Sans Medium"/>
              <a:sym typeface="Google Sans Medium"/>
            </a:endParaRPr>
          </a:p>
        </p:txBody>
      </p:sp>
      <p:sp>
        <p:nvSpPr>
          <p:cNvPr id="267" name="Google Shape;267;g275ca321d4e_3_0"/>
          <p:cNvSpPr/>
          <p:nvPr/>
        </p:nvSpPr>
        <p:spPr>
          <a:xfrm>
            <a:off x="2240942" y="1279922"/>
            <a:ext cx="1428300" cy="283500"/>
          </a:xfrm>
          <a:prstGeom prst="roundRect">
            <a:avLst>
              <a:gd fmla="val 50000" name="adj"/>
            </a:avLst>
          </a:prstGeom>
          <a:solidFill>
            <a:srgbClr val="34A853">
              <a:alpha val="72550"/>
            </a:srgbClr>
          </a:solidFill>
          <a:ln>
            <a:noFill/>
          </a:ln>
          <a:effectLst>
            <a:outerShdw blurRad="127000" rotWithShape="0">
              <a:srgbClr val="000000">
                <a:alpha val="2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en-US" sz="1100">
                <a:latin typeface="Google Sans Medium"/>
                <a:ea typeface="Google Sans Medium"/>
                <a:cs typeface="Google Sans Medium"/>
                <a:sym typeface="Google Sans Medium"/>
              </a:rPr>
              <a:t>UNIT TESTING</a:t>
            </a:r>
            <a:endParaRPr sz="1100">
              <a:latin typeface="Google Sans Medium"/>
              <a:ea typeface="Google Sans Medium"/>
              <a:cs typeface="Google Sans Medium"/>
              <a:sym typeface="Google Sans Medium"/>
            </a:endParaRPr>
          </a:p>
        </p:txBody>
      </p:sp>
      <p:sp>
        <p:nvSpPr>
          <p:cNvPr id="268" name="Google Shape;268;g275ca321d4e_3_0"/>
          <p:cNvSpPr/>
          <p:nvPr/>
        </p:nvSpPr>
        <p:spPr>
          <a:xfrm>
            <a:off x="6013374" y="1311847"/>
            <a:ext cx="1428300" cy="283500"/>
          </a:xfrm>
          <a:prstGeom prst="roundRect">
            <a:avLst>
              <a:gd fmla="val 50000" name="adj"/>
            </a:avLst>
          </a:prstGeom>
          <a:solidFill>
            <a:srgbClr val="34A853">
              <a:alpha val="72550"/>
            </a:srgbClr>
          </a:solidFill>
          <a:ln>
            <a:noFill/>
          </a:ln>
          <a:effectLst>
            <a:outerShdw blurRad="127000" rotWithShape="0">
              <a:srgbClr val="000000">
                <a:alpha val="2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en-US" sz="1100">
                <a:solidFill>
                  <a:schemeClr val="dk1"/>
                </a:solidFill>
                <a:latin typeface="Google Sans Medium"/>
                <a:ea typeface="Google Sans Medium"/>
                <a:cs typeface="Google Sans Medium"/>
                <a:sym typeface="Google Sans Medium"/>
              </a:rPr>
              <a:t>SYSTEM TESTING</a:t>
            </a:r>
            <a:endParaRPr sz="500">
              <a:solidFill>
                <a:schemeClr val="dk1"/>
              </a:solidFill>
              <a:latin typeface="Google Sans Medium"/>
              <a:ea typeface="Google Sans Medium"/>
              <a:cs typeface="Google Sans Medium"/>
              <a:sym typeface="Google Sans Medium"/>
            </a:endParaRPr>
          </a:p>
        </p:txBody>
      </p:sp>
      <p:sp>
        <p:nvSpPr>
          <p:cNvPr id="269" name="Google Shape;269;g275ca321d4e_3_0"/>
          <p:cNvSpPr/>
          <p:nvPr/>
        </p:nvSpPr>
        <p:spPr>
          <a:xfrm>
            <a:off x="7763525" y="2910076"/>
            <a:ext cx="1428300" cy="361800"/>
          </a:xfrm>
          <a:prstGeom prst="roundRect">
            <a:avLst>
              <a:gd fmla="val 50000" name="adj"/>
            </a:avLst>
          </a:prstGeom>
          <a:solidFill>
            <a:srgbClr val="34A853">
              <a:alpha val="72550"/>
            </a:srgbClr>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en-US" sz="1000">
                <a:latin typeface="Google Sans Medium"/>
                <a:ea typeface="Google Sans Medium"/>
                <a:cs typeface="Google Sans Medium"/>
                <a:sym typeface="Google Sans Medium"/>
              </a:rPr>
              <a:t>ACCEPTANCE TESTING</a:t>
            </a:r>
            <a:endParaRPr sz="400">
              <a:latin typeface="Google Sans Medium"/>
              <a:ea typeface="Google Sans Medium"/>
              <a:cs typeface="Google Sans Medium"/>
              <a:sym typeface="Google Sans Medium"/>
            </a:endParaRPr>
          </a:p>
        </p:txBody>
      </p:sp>
      <p:sp>
        <p:nvSpPr>
          <p:cNvPr id="270" name="Google Shape;270;g275ca321d4e_3_0"/>
          <p:cNvSpPr/>
          <p:nvPr/>
        </p:nvSpPr>
        <p:spPr>
          <a:xfrm>
            <a:off x="1112865" y="2050238"/>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71" name="Google Shape;271;g275ca321d4e_3_0"/>
          <p:cNvSpPr/>
          <p:nvPr/>
        </p:nvSpPr>
        <p:spPr>
          <a:xfrm>
            <a:off x="1112865" y="3781443"/>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72" name="Google Shape;272;g275ca321d4e_3_0"/>
          <p:cNvSpPr/>
          <p:nvPr/>
        </p:nvSpPr>
        <p:spPr>
          <a:xfrm>
            <a:off x="1112865" y="2908173"/>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73" name="Google Shape;273;g275ca321d4e_3_0"/>
          <p:cNvSpPr/>
          <p:nvPr/>
        </p:nvSpPr>
        <p:spPr>
          <a:xfrm>
            <a:off x="1180507" y="21137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74" name="Google Shape;274;g275ca321d4e_3_0"/>
          <p:cNvSpPr/>
          <p:nvPr/>
        </p:nvSpPr>
        <p:spPr>
          <a:xfrm>
            <a:off x="1180507" y="3838034"/>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75" name="Google Shape;275;g275ca321d4e_3_0"/>
          <p:cNvSpPr/>
          <p:nvPr/>
        </p:nvSpPr>
        <p:spPr>
          <a:xfrm>
            <a:off x="1180507" y="2975908"/>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76" name="Google Shape;276;g275ca321d4e_3_0"/>
          <p:cNvSpPr txBox="1"/>
          <p:nvPr/>
        </p:nvSpPr>
        <p:spPr>
          <a:xfrm>
            <a:off x="2314737" y="204350"/>
            <a:ext cx="4098900" cy="67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Google Sans"/>
              <a:buNone/>
            </a:pPr>
            <a:r>
              <a:rPr b="1" lang="en-US" sz="2400">
                <a:solidFill>
                  <a:schemeClr val="dk1"/>
                </a:solidFill>
                <a:latin typeface="Google Sans"/>
                <a:ea typeface="Google Sans"/>
                <a:cs typeface="Google Sans"/>
                <a:sym typeface="Google Sans"/>
              </a:rPr>
              <a:t>DEVOPS FLOW</a:t>
            </a:r>
            <a:endParaRPr b="1" sz="2400">
              <a:solidFill>
                <a:schemeClr val="dk1"/>
              </a:solidFill>
              <a:latin typeface="Google Sans"/>
              <a:ea typeface="Google Sans"/>
              <a:cs typeface="Google Sans"/>
              <a:sym typeface="Google Sans"/>
            </a:endParaRPr>
          </a:p>
        </p:txBody>
      </p:sp>
      <p:sp>
        <p:nvSpPr>
          <p:cNvPr id="277" name="Google Shape;277;g275ca321d4e_3_0"/>
          <p:cNvSpPr/>
          <p:nvPr/>
        </p:nvSpPr>
        <p:spPr>
          <a:xfrm>
            <a:off x="3921875" y="1266425"/>
            <a:ext cx="1713300" cy="310500"/>
          </a:xfrm>
          <a:prstGeom prst="roundRect">
            <a:avLst>
              <a:gd fmla="val 50000" name="adj"/>
            </a:avLst>
          </a:prstGeom>
          <a:solidFill>
            <a:srgbClr val="34A853">
              <a:alpha val="72550"/>
            </a:srgbClr>
          </a:solidFill>
          <a:ln>
            <a:noFill/>
          </a:ln>
          <a:effectLst>
            <a:outerShdw blurRad="127000" rotWithShape="0">
              <a:srgbClr val="000000">
                <a:alpha val="2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en-US" sz="1100">
                <a:latin typeface="Google Sans Medium"/>
                <a:ea typeface="Google Sans Medium"/>
                <a:cs typeface="Google Sans Medium"/>
                <a:sym typeface="Google Sans Medium"/>
              </a:rPr>
              <a:t>INTEGRATION TESTING</a:t>
            </a:r>
            <a:r>
              <a:rPr lang="en-US" sz="300">
                <a:latin typeface="Google Sans Medium"/>
                <a:ea typeface="Google Sans Medium"/>
                <a:cs typeface="Google Sans Medium"/>
                <a:sym typeface="Google Sans Medium"/>
              </a:rPr>
              <a:t>I</a:t>
            </a:r>
            <a:endParaRPr sz="300">
              <a:latin typeface="Google Sans Medium"/>
              <a:ea typeface="Google Sans Medium"/>
              <a:cs typeface="Google Sans Medium"/>
              <a:sym typeface="Google Sans Medium"/>
            </a:endParaRPr>
          </a:p>
        </p:txBody>
      </p:sp>
      <p:sp>
        <p:nvSpPr>
          <p:cNvPr id="278" name="Google Shape;278;g275ca321d4e_3_0"/>
          <p:cNvSpPr/>
          <p:nvPr/>
        </p:nvSpPr>
        <p:spPr>
          <a:xfrm>
            <a:off x="2414252" y="1985547"/>
            <a:ext cx="454964" cy="439290"/>
          </a:xfrm>
          <a:custGeom>
            <a:rect b="b" l="l" r="r" t="t"/>
            <a:pathLst>
              <a:path extrusionOk="0" h="21600" w="21524">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79" name="Google Shape;279;g275ca321d4e_3_0"/>
          <p:cNvSpPr/>
          <p:nvPr/>
        </p:nvSpPr>
        <p:spPr>
          <a:xfrm>
            <a:off x="2414252" y="2920752"/>
            <a:ext cx="454964" cy="439290"/>
          </a:xfrm>
          <a:custGeom>
            <a:rect b="b" l="l" r="r" t="t"/>
            <a:pathLst>
              <a:path extrusionOk="0" h="21600" w="21524">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0" name="Google Shape;280;g275ca321d4e_3_0"/>
          <p:cNvSpPr/>
          <p:nvPr/>
        </p:nvSpPr>
        <p:spPr>
          <a:xfrm>
            <a:off x="2446368" y="3710151"/>
            <a:ext cx="421332" cy="439290"/>
          </a:xfrm>
          <a:custGeom>
            <a:rect b="b" l="l" r="r" t="t"/>
            <a:pathLst>
              <a:path extrusionOk="0" h="21600" w="21524">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cxnSp>
        <p:nvCxnSpPr>
          <p:cNvPr id="281" name="Google Shape;281;g275ca321d4e_3_0"/>
          <p:cNvCxnSpPr/>
          <p:nvPr/>
        </p:nvCxnSpPr>
        <p:spPr>
          <a:xfrm>
            <a:off x="1492949" y="3929803"/>
            <a:ext cx="953400" cy="0"/>
          </a:xfrm>
          <a:prstGeom prst="straightConnector1">
            <a:avLst/>
          </a:prstGeom>
          <a:noFill/>
          <a:ln cap="flat" cmpd="sng" w="19050">
            <a:solidFill>
              <a:schemeClr val="accent1"/>
            </a:solidFill>
            <a:prstDash val="solid"/>
            <a:miter lim="400000"/>
            <a:headEnd len="sm" w="sm" type="none"/>
            <a:tailEnd len="med" w="med" type="triangle"/>
          </a:ln>
        </p:spPr>
      </p:cxnSp>
      <p:sp>
        <p:nvSpPr>
          <p:cNvPr id="282" name="Google Shape;282;g275ca321d4e_3_0"/>
          <p:cNvSpPr/>
          <p:nvPr/>
        </p:nvSpPr>
        <p:spPr>
          <a:xfrm>
            <a:off x="1641013" y="3637125"/>
            <a:ext cx="573900" cy="28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9B9B9B"/>
                </a:solidFill>
                <a:latin typeface="Google Sans"/>
                <a:ea typeface="Google Sans"/>
                <a:cs typeface="Google Sans"/>
                <a:sym typeface="Google Sans"/>
              </a:rPr>
              <a:t>BUILD</a:t>
            </a:r>
            <a:endParaRPr sz="600">
              <a:solidFill>
                <a:srgbClr val="9B9B9B"/>
              </a:solidFill>
              <a:latin typeface="Google Sans"/>
              <a:ea typeface="Google Sans"/>
              <a:cs typeface="Google Sans"/>
              <a:sym typeface="Google Sans"/>
            </a:endParaRPr>
          </a:p>
        </p:txBody>
      </p:sp>
      <p:sp>
        <p:nvSpPr>
          <p:cNvPr id="283" name="Google Shape;283;g275ca321d4e_3_0"/>
          <p:cNvSpPr/>
          <p:nvPr/>
        </p:nvSpPr>
        <p:spPr>
          <a:xfrm rot="1644214">
            <a:off x="2990608" y="2172774"/>
            <a:ext cx="1127636" cy="310221"/>
          </a:xfrm>
          <a:prstGeom prst="rect">
            <a:avLst/>
          </a:prstGeom>
          <a:solidFill>
            <a:srgbClr val="DF1515">
              <a:alpha val="6688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latin typeface="Google Sans Medium"/>
                <a:ea typeface="Google Sans Medium"/>
                <a:cs typeface="Google Sans Medium"/>
                <a:sym typeface="Google Sans Medium"/>
              </a:rPr>
              <a:t>INTEGRATION</a:t>
            </a:r>
            <a:endParaRPr sz="800">
              <a:latin typeface="Google Sans Medium"/>
              <a:ea typeface="Google Sans Medium"/>
              <a:cs typeface="Google Sans Medium"/>
              <a:sym typeface="Google Sans Medium"/>
            </a:endParaRPr>
          </a:p>
        </p:txBody>
      </p:sp>
      <p:sp>
        <p:nvSpPr>
          <p:cNvPr id="284" name="Google Shape;284;g275ca321d4e_3_0"/>
          <p:cNvSpPr/>
          <p:nvPr/>
        </p:nvSpPr>
        <p:spPr>
          <a:xfrm>
            <a:off x="1633975" y="2776113"/>
            <a:ext cx="573900" cy="28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9B9B9B"/>
                </a:solidFill>
                <a:latin typeface="Google Sans"/>
                <a:ea typeface="Google Sans"/>
                <a:cs typeface="Google Sans"/>
                <a:sym typeface="Google Sans"/>
              </a:rPr>
              <a:t>BUILD</a:t>
            </a:r>
            <a:endParaRPr sz="600">
              <a:solidFill>
                <a:srgbClr val="9B9B9B"/>
              </a:solidFill>
              <a:latin typeface="Google Sans"/>
              <a:ea typeface="Google Sans"/>
              <a:cs typeface="Google Sans"/>
              <a:sym typeface="Google Sans"/>
            </a:endParaRPr>
          </a:p>
        </p:txBody>
      </p:sp>
      <p:sp>
        <p:nvSpPr>
          <p:cNvPr id="285" name="Google Shape;285;g275ca321d4e_3_0"/>
          <p:cNvSpPr/>
          <p:nvPr/>
        </p:nvSpPr>
        <p:spPr>
          <a:xfrm>
            <a:off x="4427252" y="2612822"/>
            <a:ext cx="454964" cy="439290"/>
          </a:xfrm>
          <a:custGeom>
            <a:rect b="b" l="l" r="r" t="t"/>
            <a:pathLst>
              <a:path extrusionOk="0" h="21600" w="21524">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6" name="Google Shape;286;g275ca321d4e_3_0"/>
          <p:cNvSpPr/>
          <p:nvPr/>
        </p:nvSpPr>
        <p:spPr>
          <a:xfrm>
            <a:off x="4136702" y="2913027"/>
            <a:ext cx="454964" cy="439290"/>
          </a:xfrm>
          <a:custGeom>
            <a:rect b="b" l="l" r="r" t="t"/>
            <a:pathLst>
              <a:path extrusionOk="0" h="21600" w="21524">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7" name="Google Shape;287;g275ca321d4e_3_0"/>
          <p:cNvSpPr/>
          <p:nvPr/>
        </p:nvSpPr>
        <p:spPr>
          <a:xfrm>
            <a:off x="4719918" y="2913026"/>
            <a:ext cx="421332" cy="439290"/>
          </a:xfrm>
          <a:custGeom>
            <a:rect b="b" l="l" r="r" t="t"/>
            <a:pathLst>
              <a:path extrusionOk="0" h="21600" w="21524">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cxnSp>
        <p:nvCxnSpPr>
          <p:cNvPr id="288" name="Google Shape;288;g275ca321d4e_3_0"/>
          <p:cNvCxnSpPr/>
          <p:nvPr/>
        </p:nvCxnSpPr>
        <p:spPr>
          <a:xfrm>
            <a:off x="6831638" y="3161776"/>
            <a:ext cx="864300" cy="3900"/>
          </a:xfrm>
          <a:prstGeom prst="straightConnector1">
            <a:avLst/>
          </a:prstGeom>
          <a:noFill/>
          <a:ln cap="flat" cmpd="sng" w="19050">
            <a:solidFill>
              <a:schemeClr val="accent4"/>
            </a:solidFill>
            <a:prstDash val="solid"/>
            <a:miter lim="400000"/>
            <a:headEnd len="sm" w="sm" type="none"/>
            <a:tailEnd len="med" w="med" type="triangle"/>
          </a:ln>
        </p:spPr>
      </p:cxnSp>
      <p:sp>
        <p:nvSpPr>
          <p:cNvPr id="289" name="Google Shape;289;g275ca321d4e_3_0"/>
          <p:cNvSpPr/>
          <p:nvPr/>
        </p:nvSpPr>
        <p:spPr>
          <a:xfrm>
            <a:off x="4230688" y="3488013"/>
            <a:ext cx="1152900" cy="36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B9B9B"/>
                </a:solidFill>
                <a:latin typeface="Open Sans"/>
                <a:ea typeface="Open Sans"/>
                <a:cs typeface="Open Sans"/>
                <a:sym typeface="Open Sans"/>
              </a:rPr>
              <a:t>SOFTWARE</a:t>
            </a:r>
            <a:endParaRPr sz="1200">
              <a:solidFill>
                <a:srgbClr val="9B9B9B"/>
              </a:solidFill>
              <a:latin typeface="Open Sans"/>
              <a:ea typeface="Open Sans"/>
              <a:cs typeface="Open Sans"/>
              <a:sym typeface="Open Sans"/>
            </a:endParaRPr>
          </a:p>
        </p:txBody>
      </p:sp>
      <p:sp>
        <p:nvSpPr>
          <p:cNvPr id="290" name="Google Shape;290;g275ca321d4e_3_0"/>
          <p:cNvSpPr/>
          <p:nvPr/>
        </p:nvSpPr>
        <p:spPr>
          <a:xfrm>
            <a:off x="5635163" y="3495850"/>
            <a:ext cx="1836300" cy="36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B9B9B"/>
                </a:solidFill>
                <a:latin typeface="Open Sans"/>
                <a:ea typeface="Open Sans"/>
                <a:cs typeface="Open Sans"/>
                <a:sym typeface="Open Sans"/>
              </a:rPr>
              <a:t>SOFTWARE PACKAGE</a:t>
            </a:r>
            <a:endParaRPr sz="1200">
              <a:solidFill>
                <a:srgbClr val="9B9B9B"/>
              </a:solidFill>
              <a:latin typeface="Open Sans"/>
              <a:ea typeface="Open Sans"/>
              <a:cs typeface="Open Sans"/>
              <a:sym typeface="Open Sans"/>
            </a:endParaRPr>
          </a:p>
        </p:txBody>
      </p:sp>
      <p:sp>
        <p:nvSpPr>
          <p:cNvPr id="291" name="Google Shape;291;g275ca321d4e_3_0"/>
          <p:cNvSpPr/>
          <p:nvPr/>
        </p:nvSpPr>
        <p:spPr>
          <a:xfrm rot="1082">
            <a:off x="5187445" y="2803075"/>
            <a:ext cx="953400" cy="283500"/>
          </a:xfrm>
          <a:prstGeom prst="roundRect">
            <a:avLst>
              <a:gd fmla="val 16667" name="adj"/>
            </a:avLst>
          </a:prstGeom>
          <a:solidFill>
            <a:srgbClr val="34A853">
              <a:alpha val="9216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latin typeface="Google Sans Medium"/>
                <a:ea typeface="Google Sans Medium"/>
                <a:cs typeface="Google Sans Medium"/>
                <a:sym typeface="Google Sans Medium"/>
              </a:rPr>
              <a:t>DELIVERY</a:t>
            </a:r>
            <a:endParaRPr sz="1100">
              <a:latin typeface="Google Sans Medium"/>
              <a:ea typeface="Google Sans Medium"/>
              <a:cs typeface="Google Sans Medium"/>
              <a:sym typeface="Google Sans Medium"/>
            </a:endParaRPr>
          </a:p>
        </p:txBody>
      </p:sp>
      <p:sp>
        <p:nvSpPr>
          <p:cNvPr id="292" name="Google Shape;292;g275ca321d4e_3_0"/>
          <p:cNvSpPr/>
          <p:nvPr/>
        </p:nvSpPr>
        <p:spPr>
          <a:xfrm>
            <a:off x="6190175" y="2851050"/>
            <a:ext cx="573885" cy="501282"/>
          </a:xfrm>
          <a:custGeom>
            <a:rect b="b" l="l" r="r" t="t"/>
            <a:pathLst>
              <a:path extrusionOk="0" h="21600" w="21520">
                <a:moveTo>
                  <a:pt x="21032" y="2651"/>
                </a:moveTo>
                <a:lnTo>
                  <a:pt x="19349" y="640"/>
                </a:lnTo>
                <a:cubicBezTo>
                  <a:pt x="19031" y="251"/>
                  <a:pt x="18531" y="0"/>
                  <a:pt x="18008" y="0"/>
                </a:cubicBezTo>
                <a:lnTo>
                  <a:pt x="3661" y="0"/>
                </a:lnTo>
                <a:cubicBezTo>
                  <a:pt x="3092" y="0"/>
                  <a:pt x="2637" y="251"/>
                  <a:pt x="2251" y="640"/>
                </a:cubicBezTo>
                <a:lnTo>
                  <a:pt x="591" y="2651"/>
                </a:lnTo>
                <a:cubicBezTo>
                  <a:pt x="250" y="3040"/>
                  <a:pt x="0" y="3611"/>
                  <a:pt x="0" y="4183"/>
                </a:cubicBezTo>
                <a:lnTo>
                  <a:pt x="0" y="19223"/>
                </a:lnTo>
                <a:cubicBezTo>
                  <a:pt x="0" y="20571"/>
                  <a:pt x="1091" y="21600"/>
                  <a:pt x="2387" y="21600"/>
                </a:cubicBezTo>
                <a:lnTo>
                  <a:pt x="19099" y="21600"/>
                </a:lnTo>
                <a:cubicBezTo>
                  <a:pt x="20440" y="21600"/>
                  <a:pt x="21486" y="20503"/>
                  <a:pt x="21486" y="19223"/>
                </a:cubicBezTo>
                <a:lnTo>
                  <a:pt x="21486" y="4183"/>
                </a:lnTo>
                <a:cubicBezTo>
                  <a:pt x="21600" y="3611"/>
                  <a:pt x="21418" y="3040"/>
                  <a:pt x="21032" y="2651"/>
                </a:cubicBezTo>
                <a:close/>
                <a:moveTo>
                  <a:pt x="10845" y="17417"/>
                </a:moveTo>
                <a:lnTo>
                  <a:pt x="4229" y="10766"/>
                </a:lnTo>
                <a:lnTo>
                  <a:pt x="8413" y="10766"/>
                </a:lnTo>
                <a:lnTo>
                  <a:pt x="8413" y="8389"/>
                </a:lnTo>
                <a:lnTo>
                  <a:pt x="13233" y="8389"/>
                </a:lnTo>
                <a:lnTo>
                  <a:pt x="13233" y="10766"/>
                </a:lnTo>
                <a:lnTo>
                  <a:pt x="17371" y="10766"/>
                </a:lnTo>
                <a:lnTo>
                  <a:pt x="10845" y="17417"/>
                </a:lnTo>
                <a:close/>
                <a:moveTo>
                  <a:pt x="2637" y="2377"/>
                </a:moveTo>
                <a:lnTo>
                  <a:pt x="3592" y="1166"/>
                </a:lnTo>
                <a:lnTo>
                  <a:pt x="17939" y="1166"/>
                </a:lnTo>
                <a:lnTo>
                  <a:pt x="19099" y="2377"/>
                </a:lnTo>
                <a:lnTo>
                  <a:pt x="2637" y="2377"/>
                </a:lnTo>
                <a:close/>
              </a:path>
            </a:pathLst>
          </a:custGeom>
          <a:solidFill>
            <a:srgbClr val="FBBC0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g275ca321d4e_7_103"/>
          <p:cNvPicPr preferRelativeResize="0"/>
          <p:nvPr/>
        </p:nvPicPr>
        <p:blipFill>
          <a:blip r:embed="rId3">
            <a:alphaModFix/>
          </a:blip>
          <a:stretch>
            <a:fillRect/>
          </a:stretch>
        </p:blipFill>
        <p:spPr>
          <a:xfrm>
            <a:off x="2134933" y="434250"/>
            <a:ext cx="4874125" cy="753975"/>
          </a:xfrm>
          <a:prstGeom prst="rect">
            <a:avLst/>
          </a:prstGeom>
          <a:noFill/>
          <a:ln>
            <a:noFill/>
          </a:ln>
        </p:spPr>
      </p:pic>
      <p:sp>
        <p:nvSpPr>
          <p:cNvPr id="298" name="Google Shape;298;g275ca321d4e_7_103"/>
          <p:cNvSpPr txBox="1"/>
          <p:nvPr/>
        </p:nvSpPr>
        <p:spPr>
          <a:xfrm>
            <a:off x="765800" y="1623050"/>
            <a:ext cx="41742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000">
                <a:solidFill>
                  <a:schemeClr val="accent1"/>
                </a:solidFill>
                <a:highlight>
                  <a:srgbClr val="FFFFFF"/>
                </a:highlight>
                <a:latin typeface="Roboto"/>
                <a:ea typeface="Roboto"/>
                <a:cs typeface="Roboto"/>
                <a:sym typeface="Roboto"/>
              </a:rPr>
              <a:t>The new way to Cloud </a:t>
            </a:r>
            <a:br>
              <a:rPr lang="en-US" sz="3000">
                <a:solidFill>
                  <a:schemeClr val="accent1"/>
                </a:solidFill>
                <a:highlight>
                  <a:srgbClr val="FFFFFF"/>
                </a:highlight>
                <a:latin typeface="Roboto"/>
                <a:ea typeface="Roboto"/>
                <a:cs typeface="Roboto"/>
                <a:sym typeface="Roboto"/>
              </a:rPr>
            </a:br>
            <a:r>
              <a:rPr lang="en-US" sz="3000">
                <a:solidFill>
                  <a:schemeClr val="accent4"/>
                </a:solidFill>
                <a:highlight>
                  <a:srgbClr val="FFFFFF"/>
                </a:highlight>
                <a:latin typeface="Roboto"/>
                <a:ea typeface="Roboto"/>
                <a:cs typeface="Roboto"/>
                <a:sym typeface="Roboto"/>
              </a:rPr>
              <a:t>Starts here</a:t>
            </a:r>
            <a:r>
              <a:rPr lang="en-US" sz="3000">
                <a:solidFill>
                  <a:srgbClr val="3C4043"/>
                </a:solidFill>
                <a:highlight>
                  <a:srgbClr val="FFFFFF"/>
                </a:highlight>
                <a:latin typeface="Roboto"/>
                <a:ea typeface="Roboto"/>
                <a:cs typeface="Roboto"/>
                <a:sym typeface="Roboto"/>
              </a:rPr>
              <a:t> </a:t>
            </a:r>
            <a:endParaRPr sz="3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75d0db7036_10_0"/>
          <p:cNvSpPr txBox="1"/>
          <p:nvPr/>
        </p:nvSpPr>
        <p:spPr>
          <a:xfrm>
            <a:off x="663125" y="344200"/>
            <a:ext cx="8481000" cy="952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400">
                <a:latin typeface="Google Sans"/>
                <a:ea typeface="Google Sans"/>
                <a:cs typeface="Google Sans"/>
                <a:sym typeface="Google Sans"/>
              </a:rPr>
              <a:t>Google Cloud</a:t>
            </a:r>
            <a:endParaRPr b="1" sz="3400">
              <a:latin typeface="Google Sans"/>
              <a:ea typeface="Google Sans"/>
              <a:cs typeface="Google Sans"/>
              <a:sym typeface="Google Sans"/>
            </a:endParaRPr>
          </a:p>
        </p:txBody>
      </p:sp>
      <p:sp>
        <p:nvSpPr>
          <p:cNvPr id="304" name="Google Shape;304;g275d0db7036_10_0"/>
          <p:cNvSpPr/>
          <p:nvPr/>
        </p:nvSpPr>
        <p:spPr>
          <a:xfrm>
            <a:off x="546425" y="1229000"/>
            <a:ext cx="7195200" cy="300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databases and software located and access over the internet is are refers as cloud.</a:t>
            </a:r>
            <a:r>
              <a:rPr lang="en-US">
                <a:solidFill>
                  <a:srgbClr val="222222"/>
                </a:solidFill>
              </a:rPr>
              <a:t> Cloud servers are located in data centres all over the world. </a:t>
            </a:r>
            <a:endParaRPr>
              <a:solidFill>
                <a:srgbClr val="222222"/>
              </a:solidFill>
            </a:endParaRPr>
          </a:p>
          <a:p>
            <a:pPr indent="0" lvl="0" marL="0" rtl="0" algn="l">
              <a:lnSpc>
                <a:spcPct val="115000"/>
              </a:lnSpc>
              <a:spcBef>
                <a:spcPts val="1200"/>
              </a:spcBef>
              <a:spcAft>
                <a:spcPts val="0"/>
              </a:spcAft>
              <a:buClr>
                <a:schemeClr val="dk1"/>
              </a:buClr>
              <a:buSzPts val="1100"/>
              <a:buFont typeface="Arial"/>
              <a:buNone/>
            </a:pPr>
            <a:r>
              <a:rPr lang="en-US">
                <a:solidFill>
                  <a:srgbClr val="222222"/>
                </a:solidFill>
              </a:rPr>
              <a:t>Ex: google cloud, azure,aws  (images )</a:t>
            </a:r>
            <a:endParaRPr>
              <a:solidFill>
                <a:srgbClr val="222222"/>
              </a:solidFill>
            </a:endParaRPr>
          </a:p>
          <a:p>
            <a:pPr indent="0" lvl="0" marL="0" rtl="0" algn="l">
              <a:lnSpc>
                <a:spcPct val="115000"/>
              </a:lnSpc>
              <a:spcBef>
                <a:spcPts val="1200"/>
              </a:spcBef>
              <a:spcAft>
                <a:spcPts val="0"/>
              </a:spcAft>
              <a:buNone/>
            </a:pPr>
            <a:r>
              <a:rPr lang="en-US">
                <a:solidFill>
                  <a:srgbClr val="222222"/>
                </a:solidFill>
              </a:rPr>
              <a:t>Types of cloud</a:t>
            </a:r>
            <a:endParaRPr>
              <a:solidFill>
                <a:srgbClr val="222222"/>
              </a:solidFill>
            </a:endParaRPr>
          </a:p>
          <a:p>
            <a:pPr indent="-317500" lvl="0" marL="457200" rtl="0" algn="l">
              <a:lnSpc>
                <a:spcPct val="115000"/>
              </a:lnSpc>
              <a:spcBef>
                <a:spcPts val="1200"/>
              </a:spcBef>
              <a:spcAft>
                <a:spcPts val="0"/>
              </a:spcAft>
              <a:buClr>
                <a:srgbClr val="222222"/>
              </a:buClr>
              <a:buSzPts val="1400"/>
              <a:buAutoNum type="arabicPeriod"/>
            </a:pPr>
            <a:r>
              <a:rPr lang="en-US">
                <a:solidFill>
                  <a:srgbClr val="222222"/>
                </a:solidFill>
              </a:rPr>
              <a:t>Public Cloud</a:t>
            </a:r>
            <a:endParaRPr>
              <a:solidFill>
                <a:srgbClr val="222222"/>
              </a:solidFill>
            </a:endParaRPr>
          </a:p>
          <a:p>
            <a:pPr indent="-317500" lvl="0" marL="457200" rtl="0" algn="l">
              <a:lnSpc>
                <a:spcPct val="115000"/>
              </a:lnSpc>
              <a:spcBef>
                <a:spcPts val="0"/>
              </a:spcBef>
              <a:spcAft>
                <a:spcPts val="0"/>
              </a:spcAft>
              <a:buClr>
                <a:srgbClr val="222222"/>
              </a:buClr>
              <a:buSzPts val="1400"/>
              <a:buAutoNum type="arabicPeriod"/>
            </a:pPr>
            <a:r>
              <a:rPr lang="en-US">
                <a:solidFill>
                  <a:srgbClr val="222222"/>
                </a:solidFill>
              </a:rPr>
              <a:t>Private Cloud</a:t>
            </a:r>
            <a:endParaRPr>
              <a:solidFill>
                <a:srgbClr val="222222"/>
              </a:solidFill>
            </a:endParaRPr>
          </a:p>
          <a:p>
            <a:pPr indent="-317500" lvl="0" marL="457200" rtl="0" algn="l">
              <a:lnSpc>
                <a:spcPct val="115000"/>
              </a:lnSpc>
              <a:spcBef>
                <a:spcPts val="0"/>
              </a:spcBef>
              <a:spcAft>
                <a:spcPts val="0"/>
              </a:spcAft>
              <a:buClr>
                <a:srgbClr val="222222"/>
              </a:buClr>
              <a:buSzPts val="1400"/>
              <a:buAutoNum type="arabicPeriod"/>
            </a:pPr>
            <a:r>
              <a:rPr lang="en-US">
                <a:solidFill>
                  <a:srgbClr val="222222"/>
                </a:solidFill>
              </a:rPr>
              <a:t>Hybrid Cloud</a:t>
            </a:r>
            <a:endParaRPr>
              <a:solidFill>
                <a:srgbClr val="222222"/>
              </a:solidFill>
            </a:endParaRPr>
          </a:p>
          <a:p>
            <a:pPr indent="-317500" lvl="0" marL="457200" rtl="0" algn="l">
              <a:lnSpc>
                <a:spcPct val="115000"/>
              </a:lnSpc>
              <a:spcBef>
                <a:spcPts val="0"/>
              </a:spcBef>
              <a:spcAft>
                <a:spcPts val="0"/>
              </a:spcAft>
              <a:buClr>
                <a:srgbClr val="222222"/>
              </a:buClr>
              <a:buSzPts val="1400"/>
              <a:buAutoNum type="arabicPeriod"/>
            </a:pPr>
            <a:r>
              <a:rPr lang="en-US">
                <a:solidFill>
                  <a:srgbClr val="222222"/>
                </a:solidFill>
              </a:rPr>
              <a:t>Community Cloud</a:t>
            </a:r>
            <a:endParaRPr>
              <a:solidFill>
                <a:srgbClr val="222222"/>
              </a:solidFill>
            </a:endParaRPr>
          </a:p>
          <a:p>
            <a:pPr indent="-228600" lvl="0" marL="228600" rtl="0" algn="l">
              <a:lnSpc>
                <a:spcPct val="115000"/>
              </a:lnSpc>
              <a:spcBef>
                <a:spcPts val="1200"/>
              </a:spcBef>
              <a:spcAft>
                <a:spcPts val="0"/>
              </a:spcAft>
              <a:buClr>
                <a:schemeClr val="dk1"/>
              </a:buClr>
              <a:buSzPts val="1100"/>
              <a:buFont typeface="Arial"/>
              <a:buNone/>
            </a:pPr>
            <a:r>
              <a:t/>
            </a:r>
            <a:endParaRPr>
              <a:solidFill>
                <a:srgbClr val="FFFFFF"/>
              </a:solidFill>
              <a:highlight>
                <a:schemeClr val="lt1"/>
              </a:highlight>
            </a:endParaRPr>
          </a:p>
          <a:p>
            <a:pPr indent="-228600" lvl="0" marL="228600" rtl="0" algn="l">
              <a:lnSpc>
                <a:spcPct val="115000"/>
              </a:lnSpc>
              <a:spcBef>
                <a:spcPts val="0"/>
              </a:spcBef>
              <a:spcAft>
                <a:spcPts val="0"/>
              </a:spcAft>
              <a:buClr>
                <a:schemeClr val="dk1"/>
              </a:buClr>
              <a:buSzPts val="1100"/>
              <a:buFont typeface="Arial"/>
              <a:buNone/>
            </a:pPr>
            <a:r>
              <a:t/>
            </a:r>
            <a:endParaRPr>
              <a:solidFill>
                <a:srgbClr val="FFFFFF"/>
              </a:solidFill>
              <a:highlight>
                <a:srgbClr val="131417"/>
              </a:highlight>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275d0db7036_10_6"/>
          <p:cNvPicPr preferRelativeResize="0"/>
          <p:nvPr/>
        </p:nvPicPr>
        <p:blipFill>
          <a:blip r:embed="rId3">
            <a:alphaModFix/>
          </a:blip>
          <a:stretch>
            <a:fillRect/>
          </a:stretch>
        </p:blipFill>
        <p:spPr>
          <a:xfrm>
            <a:off x="533400" y="304800"/>
            <a:ext cx="8181975" cy="3895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g2757f88141c_0_166"/>
          <p:cNvPicPr preferRelativeResize="0"/>
          <p:nvPr/>
        </p:nvPicPr>
        <p:blipFill rotWithShape="1">
          <a:blip r:embed="rId3">
            <a:alphaModFix/>
          </a:blip>
          <a:srcRect b="35430" l="0" r="0" t="-35430"/>
          <a:stretch/>
        </p:blipFill>
        <p:spPr>
          <a:xfrm rot="-5400000">
            <a:off x="7379175" y="119600"/>
            <a:ext cx="1884426" cy="1645201"/>
          </a:xfrm>
          <a:prstGeom prst="rect">
            <a:avLst/>
          </a:prstGeom>
          <a:noFill/>
          <a:ln>
            <a:noFill/>
          </a:ln>
        </p:spPr>
      </p:pic>
      <p:pic>
        <p:nvPicPr>
          <p:cNvPr id="315" name="Google Shape;315;g2757f88141c_0_166"/>
          <p:cNvPicPr preferRelativeResize="0"/>
          <p:nvPr/>
        </p:nvPicPr>
        <p:blipFill>
          <a:blip r:embed="rId4">
            <a:alphaModFix/>
          </a:blip>
          <a:stretch>
            <a:fillRect/>
          </a:stretch>
        </p:blipFill>
        <p:spPr>
          <a:xfrm>
            <a:off x="472450" y="1724402"/>
            <a:ext cx="7568952" cy="2394849"/>
          </a:xfrm>
          <a:prstGeom prst="rect">
            <a:avLst/>
          </a:prstGeom>
          <a:noFill/>
          <a:ln>
            <a:noFill/>
          </a:ln>
        </p:spPr>
      </p:pic>
      <p:sp>
        <p:nvSpPr>
          <p:cNvPr id="316" name="Google Shape;316;g2757f88141c_0_166"/>
          <p:cNvSpPr txBox="1"/>
          <p:nvPr/>
        </p:nvSpPr>
        <p:spPr>
          <a:xfrm>
            <a:off x="851250" y="923150"/>
            <a:ext cx="4317300" cy="361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US" sz="1300">
                <a:solidFill>
                  <a:schemeClr val="dk1"/>
                </a:solidFill>
                <a:highlight>
                  <a:srgbClr val="FFFFFF"/>
                </a:highlight>
              </a:rPr>
              <a:t>Develop Android apps with Kotlin</a:t>
            </a:r>
            <a:endParaRPr b="1" sz="1300">
              <a:solidFill>
                <a:schemeClr val="dk1"/>
              </a:solidFill>
              <a:highlight>
                <a:srgbClr val="FFFFFF"/>
              </a:highlight>
            </a:endParaRPr>
          </a:p>
          <a:p>
            <a:pPr indent="0" lvl="0" marL="0" marR="0" rtl="0" algn="l">
              <a:lnSpc>
                <a:spcPct val="100000"/>
              </a:lnSpc>
              <a:spcBef>
                <a:spcPts val="400"/>
              </a:spcBef>
              <a:spcAft>
                <a:spcPts val="0"/>
              </a:spcAft>
              <a:buClr>
                <a:srgbClr val="000000"/>
              </a:buClr>
              <a:buSzPts val="2300"/>
              <a:buFont typeface="Google Sans"/>
              <a:buNone/>
            </a:pPr>
            <a:r>
              <a:t/>
            </a:r>
            <a:endParaRPr b="1" sz="2300">
              <a:solidFill>
                <a:schemeClr val="dk1"/>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
          <p:cNvSpPr/>
          <p:nvPr/>
        </p:nvSpPr>
        <p:spPr>
          <a:xfrm rot="-533029">
            <a:off x="4541117" y="288192"/>
            <a:ext cx="3997852" cy="3418540"/>
          </a:xfrm>
          <a:prstGeom prst="rect">
            <a:avLst/>
          </a:prstGeom>
          <a:solidFill>
            <a:schemeClr val="lt1"/>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 name="Google Shape;164;p1"/>
          <p:cNvSpPr txBox="1"/>
          <p:nvPr>
            <p:ph type="title"/>
          </p:nvPr>
        </p:nvSpPr>
        <p:spPr>
          <a:xfrm>
            <a:off x="430400" y="1581600"/>
            <a:ext cx="4878718" cy="2001355"/>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solidFill>
                  <a:schemeClr val="dk2"/>
                </a:solidFill>
                <a:latin typeface="Google Sans"/>
                <a:ea typeface="Google Sans"/>
                <a:cs typeface="Google Sans"/>
                <a:sym typeface="Google Sans"/>
              </a:rPr>
              <a:t>Welcome to Inauguration of GDSC(2023)</a:t>
            </a:r>
            <a:endParaRPr>
              <a:solidFill>
                <a:schemeClr val="dk2"/>
              </a:solidFill>
              <a:latin typeface="Google Sans"/>
              <a:ea typeface="Google Sans"/>
              <a:cs typeface="Google Sans"/>
              <a:sym typeface="Google Sans"/>
            </a:endParaRPr>
          </a:p>
        </p:txBody>
      </p:sp>
      <p:sp>
        <p:nvSpPr>
          <p:cNvPr id="165" name="Google Shape;165;p1"/>
          <p:cNvSpPr/>
          <p:nvPr/>
        </p:nvSpPr>
        <p:spPr>
          <a:xfrm>
            <a:off x="430400" y="1191750"/>
            <a:ext cx="3601200" cy="233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US" sz="1400" u="none" cap="none" strike="noStrike">
                <a:solidFill>
                  <a:schemeClr val="accent1"/>
                </a:solidFill>
                <a:latin typeface="Google Sans"/>
                <a:ea typeface="Google Sans"/>
                <a:cs typeface="Google Sans"/>
                <a:sym typeface="Google Sans"/>
              </a:rPr>
              <a:t>Echelon Institute of Technology</a:t>
            </a:r>
            <a:endParaRPr i="0" sz="1400" u="none" cap="none" strike="noStrike">
              <a:solidFill>
                <a:schemeClr val="accent1"/>
              </a:solidFill>
              <a:latin typeface="Google Sans"/>
              <a:ea typeface="Google Sans"/>
              <a:cs typeface="Google Sans"/>
              <a:sym typeface="Google Sans"/>
            </a:endParaRPr>
          </a:p>
        </p:txBody>
      </p:sp>
      <p:pic>
        <p:nvPicPr>
          <p:cNvPr id="166" name="Google Shape;166;p1"/>
          <p:cNvPicPr preferRelativeResize="0"/>
          <p:nvPr/>
        </p:nvPicPr>
        <p:blipFill>
          <a:blip r:embed="rId3">
            <a:alphaModFix/>
          </a:blip>
          <a:stretch>
            <a:fillRect/>
          </a:stretch>
        </p:blipFill>
        <p:spPr>
          <a:xfrm>
            <a:off x="5309125" y="1046050"/>
            <a:ext cx="2667574" cy="2333525"/>
          </a:xfrm>
          <a:prstGeom prst="rect">
            <a:avLst/>
          </a:prstGeom>
          <a:noFill/>
          <a:ln>
            <a:noFill/>
          </a:ln>
        </p:spPr>
      </p:pic>
      <p:pic>
        <p:nvPicPr>
          <p:cNvPr id="167" name="Google Shape;167;p1"/>
          <p:cNvPicPr preferRelativeResize="0"/>
          <p:nvPr/>
        </p:nvPicPr>
        <p:blipFill rotWithShape="1">
          <a:blip r:embed="rId4">
            <a:alphaModFix/>
          </a:blip>
          <a:srcRect b="0" l="0" r="0" t="0"/>
          <a:stretch/>
        </p:blipFill>
        <p:spPr>
          <a:xfrm rot="-582350">
            <a:off x="4883719" y="356591"/>
            <a:ext cx="2712806" cy="5446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g275ca321d4e_7_50"/>
          <p:cNvPicPr preferRelativeResize="0"/>
          <p:nvPr/>
        </p:nvPicPr>
        <p:blipFill>
          <a:blip r:embed="rId3">
            <a:alphaModFix/>
          </a:blip>
          <a:stretch>
            <a:fillRect/>
          </a:stretch>
        </p:blipFill>
        <p:spPr>
          <a:xfrm>
            <a:off x="268400" y="1501150"/>
            <a:ext cx="549400" cy="549400"/>
          </a:xfrm>
          <a:prstGeom prst="rect">
            <a:avLst/>
          </a:prstGeom>
          <a:noFill/>
          <a:ln>
            <a:noFill/>
          </a:ln>
        </p:spPr>
      </p:pic>
      <p:sp>
        <p:nvSpPr>
          <p:cNvPr id="322" name="Google Shape;322;g275ca321d4e_7_50"/>
          <p:cNvSpPr txBox="1"/>
          <p:nvPr/>
        </p:nvSpPr>
        <p:spPr>
          <a:xfrm>
            <a:off x="81725" y="2050550"/>
            <a:ext cx="3000000" cy="107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300">
                <a:solidFill>
                  <a:schemeClr val="dk1"/>
                </a:solidFill>
                <a:highlight>
                  <a:srgbClr val="FFFFFF"/>
                </a:highlight>
                <a:latin typeface="Google Sans"/>
                <a:ea typeface="Google Sans"/>
                <a:cs typeface="Google Sans"/>
                <a:sym typeface="Google Sans"/>
              </a:rPr>
              <a:t>Expressive and concise</a:t>
            </a:r>
            <a:endParaRPr b="1" sz="1300">
              <a:solidFill>
                <a:schemeClr val="dk1"/>
              </a:solidFill>
              <a:highlight>
                <a:srgbClr val="FFFFFF"/>
              </a:highlight>
              <a:latin typeface="Google Sans"/>
              <a:ea typeface="Google Sans"/>
              <a:cs typeface="Google Sans"/>
              <a:sym typeface="Google Sans"/>
            </a:endParaRPr>
          </a:p>
          <a:p>
            <a:pPr indent="0" lvl="0" marL="0" rtl="0" algn="l">
              <a:lnSpc>
                <a:spcPct val="115000"/>
              </a:lnSpc>
              <a:spcBef>
                <a:spcPts val="400"/>
              </a:spcBef>
              <a:spcAft>
                <a:spcPts val="0"/>
              </a:spcAft>
              <a:buNone/>
            </a:pPr>
            <a:r>
              <a:rPr lang="en-US" sz="1200">
                <a:solidFill>
                  <a:srgbClr val="3C4043"/>
                </a:solidFill>
                <a:highlight>
                  <a:srgbClr val="FFFFFF"/>
                </a:highlight>
                <a:latin typeface="Roboto"/>
                <a:ea typeface="Roboto"/>
                <a:cs typeface="Roboto"/>
                <a:sym typeface="Roboto"/>
              </a:rPr>
              <a:t>Kotlin's modern language features allow you to focus on expressing your ideas and write less boilerplate code.</a:t>
            </a:r>
            <a:endParaRPr sz="1200">
              <a:solidFill>
                <a:srgbClr val="3C4043"/>
              </a:solidFill>
              <a:highlight>
                <a:srgbClr val="FFFFFF"/>
              </a:highlight>
              <a:latin typeface="Roboto"/>
              <a:ea typeface="Roboto"/>
              <a:cs typeface="Roboto"/>
              <a:sym typeface="Roboto"/>
            </a:endParaRPr>
          </a:p>
        </p:txBody>
      </p:sp>
      <p:pic>
        <p:nvPicPr>
          <p:cNvPr id="323" name="Google Shape;323;g275ca321d4e_7_50"/>
          <p:cNvPicPr preferRelativeResize="0"/>
          <p:nvPr/>
        </p:nvPicPr>
        <p:blipFill>
          <a:blip r:embed="rId4">
            <a:alphaModFix/>
          </a:blip>
          <a:stretch>
            <a:fillRect/>
          </a:stretch>
        </p:blipFill>
        <p:spPr>
          <a:xfrm>
            <a:off x="3857400" y="1501150"/>
            <a:ext cx="549400" cy="549400"/>
          </a:xfrm>
          <a:prstGeom prst="rect">
            <a:avLst/>
          </a:prstGeom>
          <a:noFill/>
          <a:ln>
            <a:noFill/>
          </a:ln>
        </p:spPr>
      </p:pic>
      <p:sp>
        <p:nvSpPr>
          <p:cNvPr id="324" name="Google Shape;324;g275ca321d4e_7_50"/>
          <p:cNvSpPr txBox="1"/>
          <p:nvPr/>
        </p:nvSpPr>
        <p:spPr>
          <a:xfrm>
            <a:off x="3062275" y="2041950"/>
            <a:ext cx="3000000" cy="128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300">
                <a:solidFill>
                  <a:schemeClr val="dk1"/>
                </a:solidFill>
                <a:highlight>
                  <a:srgbClr val="FFFFFF"/>
                </a:highlight>
                <a:latin typeface="Google Sans"/>
                <a:ea typeface="Google Sans"/>
                <a:cs typeface="Google Sans"/>
                <a:sym typeface="Google Sans"/>
              </a:rPr>
              <a:t>Safer code</a:t>
            </a:r>
            <a:endParaRPr b="1" sz="1300">
              <a:solidFill>
                <a:schemeClr val="dk1"/>
              </a:solidFill>
              <a:highlight>
                <a:srgbClr val="FFFFFF"/>
              </a:highlight>
              <a:latin typeface="Google Sans"/>
              <a:ea typeface="Google Sans"/>
              <a:cs typeface="Google Sans"/>
              <a:sym typeface="Google Sans"/>
            </a:endParaRPr>
          </a:p>
          <a:p>
            <a:pPr indent="0" lvl="0" marL="0" rtl="0" algn="l">
              <a:lnSpc>
                <a:spcPct val="115000"/>
              </a:lnSpc>
              <a:spcBef>
                <a:spcPts val="400"/>
              </a:spcBef>
              <a:spcAft>
                <a:spcPts val="0"/>
              </a:spcAft>
              <a:buNone/>
            </a:pPr>
            <a:r>
              <a:rPr lang="en-US" sz="1200">
                <a:solidFill>
                  <a:srgbClr val="3C4043"/>
                </a:solidFill>
                <a:highlight>
                  <a:srgbClr val="FFFFFF"/>
                </a:highlight>
                <a:latin typeface="Roboto"/>
                <a:ea typeface="Roboto"/>
                <a:cs typeface="Roboto"/>
                <a:sym typeface="Roboto"/>
              </a:rPr>
              <a:t>With nullability included in its type system, Kotlin helps you avoid NullPointerExceptions. Android apps that use Kotlin are 20% less likely to crash.</a:t>
            </a:r>
            <a:endParaRPr sz="1200">
              <a:solidFill>
                <a:srgbClr val="3C4043"/>
              </a:solidFill>
              <a:highlight>
                <a:srgbClr val="FFFFFF"/>
              </a:highlight>
              <a:latin typeface="Roboto"/>
              <a:ea typeface="Roboto"/>
              <a:cs typeface="Roboto"/>
              <a:sym typeface="Roboto"/>
            </a:endParaRPr>
          </a:p>
        </p:txBody>
      </p:sp>
      <p:pic>
        <p:nvPicPr>
          <p:cNvPr id="325" name="Google Shape;325;g275ca321d4e_7_50"/>
          <p:cNvPicPr preferRelativeResize="0"/>
          <p:nvPr/>
        </p:nvPicPr>
        <p:blipFill>
          <a:blip r:embed="rId5">
            <a:alphaModFix/>
          </a:blip>
          <a:stretch>
            <a:fillRect/>
          </a:stretch>
        </p:blipFill>
        <p:spPr>
          <a:xfrm>
            <a:off x="7446400" y="1501150"/>
            <a:ext cx="549400" cy="549400"/>
          </a:xfrm>
          <a:prstGeom prst="rect">
            <a:avLst/>
          </a:prstGeom>
          <a:noFill/>
          <a:ln>
            <a:noFill/>
          </a:ln>
        </p:spPr>
      </p:pic>
      <p:sp>
        <p:nvSpPr>
          <p:cNvPr id="326" name="Google Shape;326;g275ca321d4e_7_50"/>
          <p:cNvSpPr txBox="1"/>
          <p:nvPr/>
        </p:nvSpPr>
        <p:spPr>
          <a:xfrm>
            <a:off x="6062275" y="207265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3C4043"/>
                </a:solidFill>
                <a:highlight>
                  <a:srgbClr val="FFFFFF"/>
                </a:highlight>
                <a:latin typeface="Google Sans"/>
                <a:ea typeface="Google Sans"/>
                <a:cs typeface="Google Sans"/>
                <a:sym typeface="Google Sans"/>
              </a:rPr>
              <a:t>Android Studio </a:t>
            </a:r>
            <a:endParaRPr b="1" sz="1200">
              <a:solidFill>
                <a:srgbClr val="3C4043"/>
              </a:solidFill>
              <a:highlight>
                <a:srgbClr val="FFFFFF"/>
              </a:highlight>
              <a:latin typeface="Google Sans"/>
              <a:ea typeface="Google Sans"/>
              <a:cs typeface="Google Sans"/>
              <a:sym typeface="Google Sans"/>
            </a:endParaRPr>
          </a:p>
          <a:p>
            <a:pPr indent="0" lvl="0" marL="0" rtl="0" algn="l">
              <a:spcBef>
                <a:spcPts val="0"/>
              </a:spcBef>
              <a:spcAft>
                <a:spcPts val="0"/>
              </a:spcAft>
              <a:buNone/>
            </a:pPr>
            <a:br>
              <a:rPr lang="en-US" sz="1200">
                <a:solidFill>
                  <a:srgbClr val="3C4043"/>
                </a:solidFill>
                <a:highlight>
                  <a:srgbClr val="FFFFFF"/>
                </a:highlight>
                <a:latin typeface="Roboto"/>
                <a:ea typeface="Roboto"/>
                <a:cs typeface="Roboto"/>
                <a:sym typeface="Roboto"/>
              </a:rPr>
            </a:br>
            <a:r>
              <a:rPr lang="en-US" sz="1200">
                <a:solidFill>
                  <a:srgbClr val="3C4043"/>
                </a:solidFill>
                <a:highlight>
                  <a:srgbClr val="FFFFFF"/>
                </a:highlight>
                <a:latin typeface="Roboto"/>
                <a:ea typeface="Roboto"/>
                <a:cs typeface="Roboto"/>
                <a:sym typeface="Roboto"/>
              </a:rPr>
              <a:t>provides first-class support for Kotlin. It even has built-in tools to help you convert Java-based code to Kotlin.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g275ca321d4e_7_71"/>
          <p:cNvPicPr preferRelativeResize="0"/>
          <p:nvPr/>
        </p:nvPicPr>
        <p:blipFill>
          <a:blip r:embed="rId3">
            <a:alphaModFix/>
          </a:blip>
          <a:stretch>
            <a:fillRect/>
          </a:stretch>
        </p:blipFill>
        <p:spPr>
          <a:xfrm>
            <a:off x="152400" y="975375"/>
            <a:ext cx="8839200" cy="29420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75ca321d4e_11_30"/>
          <p:cNvSpPr txBox="1"/>
          <p:nvPr/>
        </p:nvSpPr>
        <p:spPr>
          <a:xfrm>
            <a:off x="97225" y="904250"/>
            <a:ext cx="5728800" cy="310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400">
              <a:solidFill>
                <a:schemeClr val="accent4"/>
              </a:solidFill>
              <a:latin typeface="Open Sans"/>
              <a:ea typeface="Open Sans"/>
              <a:cs typeface="Open Sans"/>
              <a:sym typeface="Open Sans"/>
            </a:endParaRPr>
          </a:p>
          <a:p>
            <a:pPr indent="0" lvl="0" marL="0" rtl="0" algn="l">
              <a:lnSpc>
                <a:spcPct val="115000"/>
              </a:lnSpc>
              <a:spcBef>
                <a:spcPts val="0"/>
              </a:spcBef>
              <a:spcAft>
                <a:spcPts val="0"/>
              </a:spcAft>
              <a:buNone/>
            </a:pPr>
            <a:r>
              <a:rPr b="1" lang="en-US" sz="2400">
                <a:solidFill>
                  <a:schemeClr val="accent4"/>
                </a:solidFill>
                <a:latin typeface="Open Sans"/>
                <a:ea typeface="Open Sans"/>
                <a:cs typeface="Open Sans"/>
                <a:sym typeface="Open Sans"/>
              </a:rPr>
              <a:t>Artificial intelligence</a:t>
            </a:r>
            <a:r>
              <a:rPr lang="en-US" sz="2400">
                <a:solidFill>
                  <a:schemeClr val="dk2"/>
                </a:solidFill>
                <a:latin typeface="Open Sans"/>
                <a:ea typeface="Open Sans"/>
                <a:cs typeface="Open Sans"/>
                <a:sym typeface="Open Sans"/>
              </a:rPr>
              <a:t> is the </a:t>
            </a:r>
            <a:r>
              <a:rPr lang="en-US" sz="2400">
                <a:solidFill>
                  <a:schemeClr val="dk2"/>
                </a:solidFill>
                <a:latin typeface="Google Sans"/>
                <a:ea typeface="Google Sans"/>
                <a:cs typeface="Google Sans"/>
                <a:sym typeface="Google Sans"/>
              </a:rPr>
              <a:t>simulation of human intelligence processes by machines, especially computer systems.</a:t>
            </a:r>
            <a:r>
              <a:rPr lang="en-US" sz="2400">
                <a:solidFill>
                  <a:schemeClr val="dk1"/>
                </a:solidFill>
              </a:rPr>
              <a:t> </a:t>
            </a:r>
            <a:br>
              <a:rPr lang="en-US" sz="2400">
                <a:solidFill>
                  <a:schemeClr val="dk1"/>
                </a:solidFill>
              </a:rPr>
            </a:br>
            <a:br>
              <a:rPr b="1" lang="en-US" sz="2400">
                <a:solidFill>
                  <a:schemeClr val="dk1"/>
                </a:solidFill>
              </a:rPr>
            </a:br>
            <a:endParaRPr b="1" sz="2400">
              <a:solidFill>
                <a:schemeClr val="dk1"/>
              </a:solidFill>
            </a:endParaRPr>
          </a:p>
        </p:txBody>
      </p:sp>
      <p:pic>
        <p:nvPicPr>
          <p:cNvPr id="337" name="Google Shape;337;g275ca321d4e_11_30"/>
          <p:cNvPicPr preferRelativeResize="0"/>
          <p:nvPr/>
        </p:nvPicPr>
        <p:blipFill>
          <a:blip r:embed="rId3">
            <a:alphaModFix/>
          </a:blip>
          <a:stretch>
            <a:fillRect/>
          </a:stretch>
        </p:blipFill>
        <p:spPr>
          <a:xfrm>
            <a:off x="6363225" y="1684775"/>
            <a:ext cx="2366750" cy="2366750"/>
          </a:xfrm>
          <a:prstGeom prst="rect">
            <a:avLst/>
          </a:prstGeom>
          <a:noFill/>
          <a:ln>
            <a:noFill/>
          </a:ln>
        </p:spPr>
      </p:pic>
      <p:sp>
        <p:nvSpPr>
          <p:cNvPr id="338" name="Google Shape;338;g275ca321d4e_11_30"/>
          <p:cNvSpPr txBox="1"/>
          <p:nvPr/>
        </p:nvSpPr>
        <p:spPr>
          <a:xfrm>
            <a:off x="0" y="0"/>
            <a:ext cx="8674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accent4"/>
                </a:solidFill>
                <a:latin typeface="Google Sans"/>
                <a:ea typeface="Google Sans"/>
                <a:cs typeface="Google Sans"/>
                <a:sym typeface="Google Sans"/>
              </a:rPr>
              <a:t>Introduction to AI</a:t>
            </a:r>
            <a:endParaRPr b="1" sz="4000">
              <a:solidFill>
                <a:schemeClr val="accent4"/>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cxnSp>
        <p:nvCxnSpPr>
          <p:cNvPr id="343" name="Google Shape;343;g23d3be92a12_2_106"/>
          <p:cNvCxnSpPr>
            <a:stCxn id="344" idx="0"/>
            <a:endCxn id="345" idx="0"/>
          </p:cNvCxnSpPr>
          <p:nvPr/>
        </p:nvCxnSpPr>
        <p:spPr>
          <a:xfrm flipH="1" rot="10800000">
            <a:off x="3045113" y="1355775"/>
            <a:ext cx="1562700" cy="1470300"/>
          </a:xfrm>
          <a:prstGeom prst="straightConnector1">
            <a:avLst/>
          </a:prstGeom>
          <a:noFill/>
          <a:ln cap="flat" cmpd="sng" w="19050">
            <a:solidFill>
              <a:schemeClr val="accent1"/>
            </a:solidFill>
            <a:prstDash val="solid"/>
            <a:miter lim="400000"/>
            <a:headEnd len="med" w="med" type="triangle"/>
            <a:tailEnd len="sm" w="sm" type="none"/>
          </a:ln>
        </p:spPr>
      </p:cxnSp>
      <p:cxnSp>
        <p:nvCxnSpPr>
          <p:cNvPr id="346" name="Google Shape;346;g23d3be92a12_2_106"/>
          <p:cNvCxnSpPr>
            <a:stCxn id="347" idx="0"/>
            <a:endCxn id="345" idx="0"/>
          </p:cNvCxnSpPr>
          <p:nvPr/>
        </p:nvCxnSpPr>
        <p:spPr>
          <a:xfrm rot="10800000">
            <a:off x="4607970" y="1355775"/>
            <a:ext cx="0" cy="1470300"/>
          </a:xfrm>
          <a:prstGeom prst="straightConnector1">
            <a:avLst/>
          </a:prstGeom>
          <a:noFill/>
          <a:ln cap="flat" cmpd="sng" w="19050">
            <a:solidFill>
              <a:schemeClr val="accent1"/>
            </a:solidFill>
            <a:prstDash val="solid"/>
            <a:miter lim="400000"/>
            <a:headEnd len="med" w="med" type="triangle"/>
            <a:tailEnd len="sm" w="sm" type="none"/>
          </a:ln>
        </p:spPr>
      </p:cxnSp>
      <p:cxnSp>
        <p:nvCxnSpPr>
          <p:cNvPr id="348" name="Google Shape;348;g23d3be92a12_2_106"/>
          <p:cNvCxnSpPr>
            <a:stCxn id="345" idx="0"/>
            <a:endCxn id="349" idx="0"/>
          </p:cNvCxnSpPr>
          <p:nvPr/>
        </p:nvCxnSpPr>
        <p:spPr>
          <a:xfrm>
            <a:off x="4607958" y="1355682"/>
            <a:ext cx="1582500" cy="1470300"/>
          </a:xfrm>
          <a:prstGeom prst="straightConnector1">
            <a:avLst/>
          </a:prstGeom>
          <a:noFill/>
          <a:ln cap="flat" cmpd="sng" w="19050">
            <a:solidFill>
              <a:schemeClr val="accent1"/>
            </a:solidFill>
            <a:prstDash val="solid"/>
            <a:miter lim="400000"/>
            <a:headEnd len="sm" w="sm" type="none"/>
            <a:tailEnd len="med" w="med" type="triangle"/>
          </a:ln>
        </p:spPr>
      </p:cxnSp>
      <p:sp>
        <p:nvSpPr>
          <p:cNvPr id="350" name="Google Shape;350;g23d3be92a12_2_106"/>
          <p:cNvSpPr txBox="1"/>
          <p:nvPr/>
        </p:nvSpPr>
        <p:spPr>
          <a:xfrm>
            <a:off x="3452675" y="753269"/>
            <a:ext cx="2310600" cy="3618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Google Sans"/>
              <a:buNone/>
            </a:pPr>
            <a:r>
              <a:rPr lang="en-US" sz="2300">
                <a:solidFill>
                  <a:schemeClr val="dk1"/>
                </a:solidFill>
                <a:latin typeface="Google Sans"/>
                <a:ea typeface="Google Sans"/>
                <a:cs typeface="Google Sans"/>
                <a:sym typeface="Google Sans"/>
              </a:rPr>
              <a:t>Types of AI</a:t>
            </a:r>
            <a:endParaRPr sz="500">
              <a:solidFill>
                <a:schemeClr val="dk1"/>
              </a:solidFill>
            </a:endParaRPr>
          </a:p>
        </p:txBody>
      </p:sp>
      <p:sp>
        <p:nvSpPr>
          <p:cNvPr id="344" name="Google Shape;344;g23d3be92a12_2_106"/>
          <p:cNvSpPr/>
          <p:nvPr/>
        </p:nvSpPr>
        <p:spPr>
          <a:xfrm>
            <a:off x="2470913" y="2826075"/>
            <a:ext cx="1148400" cy="548100"/>
          </a:xfrm>
          <a:prstGeom prst="roundRect">
            <a:avLst>
              <a:gd fmla="val 0" name="adj"/>
            </a:avLst>
          </a:prstGeom>
          <a:solidFill>
            <a:srgbClr val="FFFFFF"/>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en-US" sz="1100">
                <a:solidFill>
                  <a:srgbClr val="1A1A1A"/>
                </a:solidFill>
                <a:latin typeface="Google Sans Medium"/>
                <a:ea typeface="Google Sans Medium"/>
                <a:cs typeface="Google Sans Medium"/>
                <a:sym typeface="Google Sans Medium"/>
              </a:rPr>
              <a:t>Narrow AI</a:t>
            </a:r>
            <a:endParaRPr sz="500"/>
          </a:p>
        </p:txBody>
      </p:sp>
      <p:sp>
        <p:nvSpPr>
          <p:cNvPr id="347" name="Google Shape;347;g23d3be92a12_2_106"/>
          <p:cNvSpPr/>
          <p:nvPr/>
        </p:nvSpPr>
        <p:spPr>
          <a:xfrm>
            <a:off x="4053420" y="2826075"/>
            <a:ext cx="1109100" cy="5481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en-US" sz="1100">
                <a:solidFill>
                  <a:srgbClr val="1A1A1A"/>
                </a:solidFill>
                <a:latin typeface="Google Sans Medium"/>
                <a:ea typeface="Google Sans Medium"/>
                <a:cs typeface="Google Sans Medium"/>
                <a:sym typeface="Google Sans Medium"/>
              </a:rPr>
              <a:t>General AI</a:t>
            </a:r>
            <a:endParaRPr sz="500"/>
          </a:p>
        </p:txBody>
      </p:sp>
      <p:sp>
        <p:nvSpPr>
          <p:cNvPr id="349" name="Google Shape;349;g23d3be92a12_2_106"/>
          <p:cNvSpPr/>
          <p:nvPr/>
        </p:nvSpPr>
        <p:spPr>
          <a:xfrm>
            <a:off x="5635928" y="2826075"/>
            <a:ext cx="1109100" cy="5481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en-US" sz="1100">
                <a:solidFill>
                  <a:srgbClr val="1A1A1A"/>
                </a:solidFill>
                <a:latin typeface="Google Sans Medium"/>
                <a:ea typeface="Google Sans Medium"/>
                <a:cs typeface="Google Sans Medium"/>
                <a:sym typeface="Google Sans Medium"/>
              </a:rPr>
              <a:t>NLP</a:t>
            </a:r>
            <a:endParaRPr sz="500"/>
          </a:p>
        </p:txBody>
      </p:sp>
      <p:sp>
        <p:nvSpPr>
          <p:cNvPr id="345" name="Google Shape;345;g23d3be92a12_2_106"/>
          <p:cNvSpPr/>
          <p:nvPr/>
        </p:nvSpPr>
        <p:spPr>
          <a:xfrm>
            <a:off x="4075608" y="1355682"/>
            <a:ext cx="1064700" cy="1134900"/>
          </a:xfrm>
          <a:prstGeom prst="roundRect">
            <a:avLst>
              <a:gd fmla="val 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51" name="Google Shape;351;g23d3be92a12_2_106"/>
          <p:cNvSpPr txBox="1"/>
          <p:nvPr/>
        </p:nvSpPr>
        <p:spPr>
          <a:xfrm>
            <a:off x="4243276" y="2099716"/>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lang="en-US" sz="1100">
                <a:solidFill>
                  <a:srgbClr val="5F6368"/>
                </a:solidFill>
                <a:latin typeface="Google Sans Medium"/>
                <a:ea typeface="Google Sans Medium"/>
                <a:cs typeface="Google Sans Medium"/>
                <a:sym typeface="Google Sans Medium"/>
              </a:rPr>
              <a:t>AI</a:t>
            </a:r>
            <a:endParaRPr sz="500"/>
          </a:p>
        </p:txBody>
      </p:sp>
      <p:sp>
        <p:nvSpPr>
          <p:cNvPr id="352" name="Google Shape;352;g23d3be92a12_2_106"/>
          <p:cNvSpPr/>
          <p:nvPr/>
        </p:nvSpPr>
        <p:spPr>
          <a:xfrm>
            <a:off x="927723" y="2833564"/>
            <a:ext cx="1109100" cy="540600"/>
          </a:xfrm>
          <a:prstGeom prst="roundRect">
            <a:avLst>
              <a:gd fmla="val 0" name="adj"/>
            </a:avLst>
          </a:prstGeom>
          <a:solidFill>
            <a:srgbClr val="FFFFFF"/>
          </a:solidFill>
          <a:ln cap="flat"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en-US" sz="1100">
                <a:solidFill>
                  <a:srgbClr val="1A1A1A"/>
                </a:solidFill>
                <a:latin typeface="Google Sans Medium"/>
                <a:ea typeface="Google Sans Medium"/>
                <a:cs typeface="Google Sans Medium"/>
                <a:sym typeface="Google Sans Medium"/>
              </a:rPr>
              <a:t>Deep Learning</a:t>
            </a:r>
            <a:endParaRPr sz="500"/>
          </a:p>
        </p:txBody>
      </p:sp>
      <p:sp>
        <p:nvSpPr>
          <p:cNvPr id="353" name="Google Shape;353;g23d3be92a12_2_106"/>
          <p:cNvSpPr/>
          <p:nvPr/>
        </p:nvSpPr>
        <p:spPr>
          <a:xfrm>
            <a:off x="6943974" y="2833575"/>
            <a:ext cx="1272300" cy="540600"/>
          </a:xfrm>
          <a:prstGeom prst="roundRect">
            <a:avLst>
              <a:gd fmla="val 0" name="adj"/>
            </a:avLst>
          </a:prstGeom>
          <a:solidFill>
            <a:srgbClr val="FFFFFF"/>
          </a:solidFill>
          <a:ln cap="flat"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en-US" sz="1100">
                <a:solidFill>
                  <a:srgbClr val="1A1A1A"/>
                </a:solidFill>
                <a:latin typeface="Google Sans Medium"/>
                <a:ea typeface="Google Sans Medium"/>
                <a:cs typeface="Google Sans Medium"/>
                <a:sym typeface="Google Sans Medium"/>
              </a:rPr>
              <a:t>Machine Learning</a:t>
            </a:r>
            <a:endParaRPr sz="500"/>
          </a:p>
        </p:txBody>
      </p:sp>
      <p:cxnSp>
        <p:nvCxnSpPr>
          <p:cNvPr id="354" name="Google Shape;354;g23d3be92a12_2_106"/>
          <p:cNvCxnSpPr>
            <a:stCxn id="353" idx="0"/>
            <a:endCxn id="345" idx="3"/>
          </p:cNvCxnSpPr>
          <p:nvPr/>
        </p:nvCxnSpPr>
        <p:spPr>
          <a:xfrm rot="10800000">
            <a:off x="5140224" y="1923075"/>
            <a:ext cx="2439900" cy="910500"/>
          </a:xfrm>
          <a:prstGeom prst="straightConnector1">
            <a:avLst/>
          </a:prstGeom>
          <a:noFill/>
          <a:ln cap="flat" cmpd="sng" w="19050">
            <a:solidFill>
              <a:schemeClr val="accent1"/>
            </a:solidFill>
            <a:prstDash val="solid"/>
            <a:miter lim="400000"/>
            <a:headEnd len="med" w="med" type="triangle"/>
            <a:tailEnd len="sm" w="sm" type="none"/>
          </a:ln>
        </p:spPr>
      </p:cxnSp>
      <p:cxnSp>
        <p:nvCxnSpPr>
          <p:cNvPr id="355" name="Google Shape;355;g23d3be92a12_2_106"/>
          <p:cNvCxnSpPr>
            <a:stCxn id="345" idx="1"/>
            <a:endCxn id="352" idx="0"/>
          </p:cNvCxnSpPr>
          <p:nvPr/>
        </p:nvCxnSpPr>
        <p:spPr>
          <a:xfrm flipH="1">
            <a:off x="1482408" y="1923132"/>
            <a:ext cx="2593200" cy="910500"/>
          </a:xfrm>
          <a:prstGeom prst="straightConnector1">
            <a:avLst/>
          </a:prstGeom>
          <a:noFill/>
          <a:ln cap="flat" cmpd="sng" w="19050">
            <a:solidFill>
              <a:schemeClr val="accent1"/>
            </a:solidFill>
            <a:prstDash val="solid"/>
            <a:miter lim="400000"/>
            <a:headEnd len="sm" w="sm" type="none"/>
            <a:tailEnd len="med" w="med" type="triangle"/>
          </a:ln>
        </p:spPr>
      </p:cxnSp>
      <p:sp>
        <p:nvSpPr>
          <p:cNvPr id="356" name="Google Shape;356;g23d3be92a12_2_106"/>
          <p:cNvSpPr/>
          <p:nvPr/>
        </p:nvSpPr>
        <p:spPr>
          <a:xfrm>
            <a:off x="4383558" y="1553714"/>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75ca321d4e_11_38"/>
          <p:cNvSpPr txBox="1"/>
          <p:nvPr/>
        </p:nvSpPr>
        <p:spPr>
          <a:xfrm>
            <a:off x="651475" y="1137575"/>
            <a:ext cx="4639800" cy="314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300">
                <a:solidFill>
                  <a:srgbClr val="FF0000"/>
                </a:solidFill>
                <a:latin typeface="Google Sans"/>
                <a:ea typeface="Google Sans"/>
                <a:cs typeface="Google Sans"/>
                <a:sym typeface="Google Sans"/>
              </a:rPr>
              <a:t>TensorFlow</a:t>
            </a:r>
            <a:r>
              <a:rPr lang="en-US" sz="2000">
                <a:solidFill>
                  <a:srgbClr val="FF0000"/>
                </a:solidFill>
                <a:latin typeface="Google Sans"/>
                <a:ea typeface="Google Sans"/>
                <a:cs typeface="Google Sans"/>
                <a:sym typeface="Google Sans"/>
              </a:rPr>
              <a:t> </a:t>
            </a:r>
            <a:r>
              <a:rPr lang="en-US" sz="2000">
                <a:solidFill>
                  <a:schemeClr val="dk2"/>
                </a:solidFill>
                <a:latin typeface="Google Sans"/>
                <a:ea typeface="Google Sans"/>
                <a:cs typeface="Google Sans"/>
                <a:sym typeface="Google Sans"/>
              </a:rPr>
              <a:t>is a free and open-source software library for </a:t>
            </a:r>
            <a:r>
              <a:rPr b="1" lang="en-US" sz="2000">
                <a:solidFill>
                  <a:schemeClr val="dk2"/>
                </a:solidFill>
                <a:latin typeface="Google Sans"/>
                <a:ea typeface="Google Sans"/>
                <a:cs typeface="Google Sans"/>
                <a:sym typeface="Google Sans"/>
              </a:rPr>
              <a:t>machine learning </a:t>
            </a:r>
            <a:r>
              <a:rPr lang="en-US" sz="2000">
                <a:solidFill>
                  <a:schemeClr val="dk2"/>
                </a:solidFill>
                <a:latin typeface="Google Sans"/>
                <a:ea typeface="Google Sans"/>
                <a:cs typeface="Google Sans"/>
                <a:sym typeface="Google Sans"/>
              </a:rPr>
              <a:t>and </a:t>
            </a:r>
            <a:r>
              <a:rPr b="1" lang="en-US" sz="2000">
                <a:solidFill>
                  <a:schemeClr val="dk2"/>
                </a:solidFill>
                <a:latin typeface="Google Sans"/>
                <a:ea typeface="Google Sans"/>
                <a:cs typeface="Google Sans"/>
                <a:sym typeface="Google Sans"/>
              </a:rPr>
              <a:t>artificial intelligence.</a:t>
            </a:r>
            <a:r>
              <a:rPr lang="en-US" sz="2000">
                <a:solidFill>
                  <a:schemeClr val="dk2"/>
                </a:solidFill>
                <a:latin typeface="Google Sans"/>
                <a:ea typeface="Google Sans"/>
                <a:cs typeface="Google Sans"/>
                <a:sym typeface="Google Sans"/>
              </a:rPr>
              <a:t> It can be used across a range of tasks but has a particular focus on training and inference of </a:t>
            </a:r>
            <a:r>
              <a:rPr b="1" lang="en-US" sz="2000">
                <a:solidFill>
                  <a:schemeClr val="dk2"/>
                </a:solidFill>
                <a:latin typeface="Google Sans"/>
                <a:ea typeface="Google Sans"/>
                <a:cs typeface="Google Sans"/>
                <a:sym typeface="Google Sans"/>
              </a:rPr>
              <a:t>deep neural networks.</a:t>
            </a:r>
            <a:endParaRPr b="1" sz="2000">
              <a:solidFill>
                <a:schemeClr val="dk2"/>
              </a:solidFill>
              <a:latin typeface="Google Sans"/>
              <a:ea typeface="Google Sans"/>
              <a:cs typeface="Google Sans"/>
              <a:sym typeface="Google Sans"/>
            </a:endParaRPr>
          </a:p>
          <a:p>
            <a:pPr indent="0" lvl="0" marL="0" rtl="0" algn="l">
              <a:spcBef>
                <a:spcPts val="0"/>
              </a:spcBef>
              <a:spcAft>
                <a:spcPts val="0"/>
              </a:spcAft>
              <a:buNone/>
            </a:pPr>
            <a:br>
              <a:rPr lang="en-US">
                <a:solidFill>
                  <a:schemeClr val="dk2"/>
                </a:solidFill>
                <a:latin typeface="Open Sans"/>
                <a:ea typeface="Open Sans"/>
                <a:cs typeface="Open Sans"/>
                <a:sym typeface="Open Sans"/>
              </a:rPr>
            </a:br>
            <a:endParaRPr>
              <a:solidFill>
                <a:schemeClr val="dk2"/>
              </a:solidFill>
              <a:latin typeface="Open Sans"/>
              <a:ea typeface="Open Sans"/>
              <a:cs typeface="Open Sans"/>
              <a:sym typeface="Open Sans"/>
            </a:endParaRPr>
          </a:p>
        </p:txBody>
      </p:sp>
      <p:pic>
        <p:nvPicPr>
          <p:cNvPr id="362" name="Google Shape;362;g275ca321d4e_11_38"/>
          <p:cNvPicPr preferRelativeResize="0"/>
          <p:nvPr/>
        </p:nvPicPr>
        <p:blipFill>
          <a:blip r:embed="rId3">
            <a:alphaModFix/>
          </a:blip>
          <a:stretch>
            <a:fillRect/>
          </a:stretch>
        </p:blipFill>
        <p:spPr>
          <a:xfrm>
            <a:off x="5368518" y="1503875"/>
            <a:ext cx="2137533" cy="228599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cxnSp>
        <p:nvCxnSpPr>
          <p:cNvPr id="367" name="Google Shape;367;g23d3be92a12_17_0"/>
          <p:cNvCxnSpPr>
            <a:endCxn id="368" idx="0"/>
          </p:cNvCxnSpPr>
          <p:nvPr/>
        </p:nvCxnSpPr>
        <p:spPr>
          <a:xfrm>
            <a:off x="1793775" y="3326223"/>
            <a:ext cx="1236300" cy="140700"/>
          </a:xfrm>
          <a:prstGeom prst="straightConnector1">
            <a:avLst/>
          </a:prstGeom>
          <a:noFill/>
          <a:ln cap="flat" cmpd="sng" w="19050">
            <a:solidFill>
              <a:schemeClr val="dk2"/>
            </a:solidFill>
            <a:prstDash val="solid"/>
            <a:miter lim="400000"/>
            <a:headEnd len="sm" w="sm" type="none"/>
            <a:tailEnd len="med" w="med" type="triangle"/>
          </a:ln>
        </p:spPr>
      </p:cxnSp>
      <p:cxnSp>
        <p:nvCxnSpPr>
          <p:cNvPr id="369" name="Google Shape;369;g23d3be92a12_17_0"/>
          <p:cNvCxnSpPr>
            <a:endCxn id="370" idx="1"/>
          </p:cNvCxnSpPr>
          <p:nvPr/>
        </p:nvCxnSpPr>
        <p:spPr>
          <a:xfrm>
            <a:off x="3217650" y="2049750"/>
            <a:ext cx="794700" cy="510900"/>
          </a:xfrm>
          <a:prstGeom prst="straightConnector1">
            <a:avLst/>
          </a:prstGeom>
          <a:noFill/>
          <a:ln cap="flat" cmpd="sng" w="19050">
            <a:solidFill>
              <a:schemeClr val="dk2"/>
            </a:solidFill>
            <a:prstDash val="solid"/>
            <a:miter lim="400000"/>
            <a:headEnd len="sm" w="sm" type="none"/>
            <a:tailEnd len="med" w="med" type="triangle"/>
          </a:ln>
        </p:spPr>
      </p:cxnSp>
      <p:sp>
        <p:nvSpPr>
          <p:cNvPr id="371" name="Google Shape;371;g23d3be92a12_17_0"/>
          <p:cNvSpPr/>
          <p:nvPr/>
        </p:nvSpPr>
        <p:spPr>
          <a:xfrm>
            <a:off x="1361163" y="1633700"/>
            <a:ext cx="11091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en-US" sz="1100">
                <a:solidFill>
                  <a:srgbClr val="1A1A1A"/>
                </a:solidFill>
                <a:latin typeface="Google Sans Medium"/>
                <a:ea typeface="Google Sans Medium"/>
                <a:cs typeface="Google Sans Medium"/>
                <a:sym typeface="Google Sans Medium"/>
              </a:rPr>
              <a:t>ConvNet</a:t>
            </a:r>
            <a:endParaRPr sz="500"/>
          </a:p>
        </p:txBody>
      </p:sp>
      <p:sp>
        <p:nvSpPr>
          <p:cNvPr id="372" name="Google Shape;372;g23d3be92a12_17_0"/>
          <p:cNvSpPr/>
          <p:nvPr/>
        </p:nvSpPr>
        <p:spPr>
          <a:xfrm>
            <a:off x="6423770" y="2364155"/>
            <a:ext cx="1109100" cy="3930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en-US" sz="1100">
                <a:solidFill>
                  <a:srgbClr val="1A1A1A"/>
                </a:solidFill>
                <a:latin typeface="Google Sans Medium"/>
                <a:ea typeface="Google Sans Medium"/>
                <a:cs typeface="Google Sans Medium"/>
                <a:sym typeface="Google Sans Medium"/>
              </a:rPr>
              <a:t>s</a:t>
            </a:r>
            <a:r>
              <a:rPr lang="en-US" sz="1100">
                <a:solidFill>
                  <a:srgbClr val="1A1A1A"/>
                </a:solidFill>
                <a:latin typeface="Google Sans Medium"/>
                <a:ea typeface="Google Sans Medium"/>
                <a:cs typeface="Google Sans Medium"/>
                <a:sym typeface="Google Sans Medium"/>
              </a:rPr>
              <a:t>igmoid </a:t>
            </a:r>
            <a:endParaRPr sz="500"/>
          </a:p>
        </p:txBody>
      </p:sp>
      <p:sp>
        <p:nvSpPr>
          <p:cNvPr id="370" name="Google Shape;370;g23d3be92a12_17_0"/>
          <p:cNvSpPr/>
          <p:nvPr/>
        </p:nvSpPr>
        <p:spPr>
          <a:xfrm>
            <a:off x="4012350" y="2144550"/>
            <a:ext cx="1942800" cy="8322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A1A1A"/>
              </a:buClr>
              <a:buSzPts val="1100"/>
              <a:buFont typeface="Google Sans Medium"/>
              <a:buNone/>
            </a:pPr>
            <a:r>
              <a:rPr lang="en-US" sz="1100">
                <a:solidFill>
                  <a:srgbClr val="1A1A1A"/>
                </a:solidFill>
                <a:latin typeface="Google Sans Medium"/>
                <a:ea typeface="Google Sans Medium"/>
                <a:cs typeface="Google Sans Medium"/>
                <a:sym typeface="Google Sans Medium"/>
              </a:rPr>
              <a:t>  </a:t>
            </a:r>
            <a:r>
              <a:rPr lang="en-US" sz="1100">
                <a:solidFill>
                  <a:srgbClr val="1A1A1A"/>
                </a:solidFill>
                <a:latin typeface="Google Sans Medium"/>
                <a:ea typeface="Google Sans Medium"/>
                <a:cs typeface="Google Sans Medium"/>
                <a:sym typeface="Google Sans Medium"/>
              </a:rPr>
              <a:t>e</a:t>
            </a:r>
            <a:r>
              <a:rPr lang="en-US" sz="1100">
                <a:solidFill>
                  <a:srgbClr val="1A1A1A"/>
                </a:solidFill>
                <a:latin typeface="Google Sans Medium"/>
                <a:ea typeface="Google Sans Medium"/>
                <a:cs typeface="Google Sans Medium"/>
                <a:sym typeface="Google Sans Medium"/>
              </a:rPr>
              <a:t>uclidean _distance(h1,h2)</a:t>
            </a:r>
            <a:endParaRPr sz="500"/>
          </a:p>
        </p:txBody>
      </p:sp>
      <p:sp>
        <p:nvSpPr>
          <p:cNvPr id="373" name="Google Shape;373;g23d3be92a12_17_0"/>
          <p:cNvSpPr/>
          <p:nvPr/>
        </p:nvSpPr>
        <p:spPr>
          <a:xfrm rot="-5400000">
            <a:off x="2673350" y="1832173"/>
            <a:ext cx="957000" cy="280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900"/>
              <a:buFont typeface="Google Sans Medium"/>
              <a:buNone/>
            </a:pPr>
            <a:r>
              <a:t/>
            </a:r>
            <a:endParaRPr sz="500"/>
          </a:p>
        </p:txBody>
      </p:sp>
      <p:sp>
        <p:nvSpPr>
          <p:cNvPr id="374" name="Google Shape;374;g23d3be92a12_17_0"/>
          <p:cNvSpPr txBox="1"/>
          <p:nvPr/>
        </p:nvSpPr>
        <p:spPr>
          <a:xfrm>
            <a:off x="2461360" y="386094"/>
            <a:ext cx="1601400" cy="302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US" sz="2300">
                <a:solidFill>
                  <a:schemeClr val="dk2"/>
                </a:solidFill>
                <a:latin typeface="Google Sans"/>
                <a:ea typeface="Google Sans"/>
                <a:cs typeface="Google Sans"/>
                <a:sym typeface="Google Sans"/>
              </a:rPr>
              <a:t>Tensor Flow</a:t>
            </a:r>
            <a:endParaRPr sz="500">
              <a:solidFill>
                <a:schemeClr val="dk2"/>
              </a:solidFill>
            </a:endParaRPr>
          </a:p>
        </p:txBody>
      </p:sp>
      <p:pic>
        <p:nvPicPr>
          <p:cNvPr id="375" name="Google Shape;375;g23d3be92a12_17_0"/>
          <p:cNvPicPr preferRelativeResize="0"/>
          <p:nvPr/>
        </p:nvPicPr>
        <p:blipFill rotWithShape="1">
          <a:blip r:embed="rId3">
            <a:alphaModFix/>
          </a:blip>
          <a:srcRect b="15463" l="0" r="90539" t="30105"/>
          <a:stretch/>
        </p:blipFill>
        <p:spPr>
          <a:xfrm>
            <a:off x="104825" y="1265187"/>
            <a:ext cx="794699" cy="2841330"/>
          </a:xfrm>
          <a:prstGeom prst="rect">
            <a:avLst/>
          </a:prstGeom>
          <a:noFill/>
          <a:ln>
            <a:noFill/>
          </a:ln>
        </p:spPr>
      </p:pic>
      <p:pic>
        <p:nvPicPr>
          <p:cNvPr id="376" name="Google Shape;376;g23d3be92a12_17_0"/>
          <p:cNvPicPr preferRelativeResize="0"/>
          <p:nvPr/>
        </p:nvPicPr>
        <p:blipFill>
          <a:blip r:embed="rId4">
            <a:alphaModFix/>
          </a:blip>
          <a:stretch>
            <a:fillRect/>
          </a:stretch>
        </p:blipFill>
        <p:spPr>
          <a:xfrm>
            <a:off x="1895849" y="322391"/>
            <a:ext cx="446933" cy="418670"/>
          </a:xfrm>
          <a:prstGeom prst="rect">
            <a:avLst/>
          </a:prstGeom>
          <a:noFill/>
          <a:ln>
            <a:noFill/>
          </a:ln>
        </p:spPr>
      </p:pic>
      <p:pic>
        <p:nvPicPr>
          <p:cNvPr id="377" name="Google Shape;377;g23d3be92a12_17_0"/>
          <p:cNvPicPr preferRelativeResize="0"/>
          <p:nvPr/>
        </p:nvPicPr>
        <p:blipFill>
          <a:blip r:embed="rId5">
            <a:alphaModFix/>
          </a:blip>
          <a:stretch>
            <a:fillRect/>
          </a:stretch>
        </p:blipFill>
        <p:spPr>
          <a:xfrm>
            <a:off x="4635478" y="303330"/>
            <a:ext cx="534569" cy="467994"/>
          </a:xfrm>
          <a:prstGeom prst="rect">
            <a:avLst/>
          </a:prstGeom>
          <a:noFill/>
          <a:ln>
            <a:noFill/>
          </a:ln>
        </p:spPr>
      </p:pic>
      <p:sp>
        <p:nvSpPr>
          <p:cNvPr id="378" name="Google Shape;378;g23d3be92a12_17_0"/>
          <p:cNvSpPr txBox="1"/>
          <p:nvPr/>
        </p:nvSpPr>
        <p:spPr>
          <a:xfrm>
            <a:off x="5242480" y="301825"/>
            <a:ext cx="1159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2"/>
                </a:solidFill>
                <a:latin typeface="Google Sans"/>
                <a:ea typeface="Google Sans"/>
                <a:cs typeface="Google Sans"/>
                <a:sym typeface="Google Sans"/>
              </a:rPr>
              <a:t>Keras</a:t>
            </a:r>
            <a:endParaRPr sz="500">
              <a:solidFill>
                <a:schemeClr val="dk2"/>
              </a:solidFill>
            </a:endParaRPr>
          </a:p>
        </p:txBody>
      </p:sp>
      <p:sp>
        <p:nvSpPr>
          <p:cNvPr id="379" name="Google Shape;379;g23d3be92a12_17_0"/>
          <p:cNvSpPr/>
          <p:nvPr/>
        </p:nvSpPr>
        <p:spPr>
          <a:xfrm>
            <a:off x="1363788" y="2920625"/>
            <a:ext cx="11091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en-US" sz="1100">
                <a:solidFill>
                  <a:srgbClr val="1A1A1A"/>
                </a:solidFill>
                <a:latin typeface="Google Sans Medium"/>
                <a:ea typeface="Google Sans Medium"/>
                <a:cs typeface="Google Sans Medium"/>
                <a:sym typeface="Google Sans Medium"/>
              </a:rPr>
              <a:t>ConvNet</a:t>
            </a:r>
            <a:endParaRPr sz="500"/>
          </a:p>
        </p:txBody>
      </p:sp>
      <p:sp>
        <p:nvSpPr>
          <p:cNvPr id="368" name="Google Shape;368;g23d3be92a12_17_0"/>
          <p:cNvSpPr/>
          <p:nvPr/>
        </p:nvSpPr>
        <p:spPr>
          <a:xfrm rot="-5400000">
            <a:off x="2726025" y="3326523"/>
            <a:ext cx="888900" cy="280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900"/>
              <a:buFont typeface="Google Sans Medium"/>
              <a:buNone/>
            </a:pPr>
            <a:r>
              <a:t/>
            </a:r>
            <a:endParaRPr sz="500"/>
          </a:p>
        </p:txBody>
      </p:sp>
      <p:cxnSp>
        <p:nvCxnSpPr>
          <p:cNvPr id="380" name="Google Shape;380;g23d3be92a12_17_0"/>
          <p:cNvCxnSpPr>
            <a:stCxn id="371" idx="3"/>
          </p:cNvCxnSpPr>
          <p:nvPr/>
        </p:nvCxnSpPr>
        <p:spPr>
          <a:xfrm>
            <a:off x="2470263" y="2049800"/>
            <a:ext cx="559800" cy="66900"/>
          </a:xfrm>
          <a:prstGeom prst="straightConnector1">
            <a:avLst/>
          </a:prstGeom>
          <a:noFill/>
          <a:ln cap="flat" cmpd="sng" w="19050">
            <a:solidFill>
              <a:schemeClr val="dk2"/>
            </a:solidFill>
            <a:prstDash val="solid"/>
            <a:miter lim="400000"/>
            <a:headEnd len="sm" w="sm" type="none"/>
            <a:tailEnd len="med" w="med" type="triangle"/>
          </a:ln>
        </p:spPr>
      </p:cxnSp>
      <p:cxnSp>
        <p:nvCxnSpPr>
          <p:cNvPr id="381" name="Google Shape;381;g23d3be92a12_17_0"/>
          <p:cNvCxnSpPr>
            <a:endCxn id="370" idx="1"/>
          </p:cNvCxnSpPr>
          <p:nvPr/>
        </p:nvCxnSpPr>
        <p:spPr>
          <a:xfrm flipH="1" rot="10800000">
            <a:off x="3310950" y="2560650"/>
            <a:ext cx="701400" cy="906300"/>
          </a:xfrm>
          <a:prstGeom prst="straightConnector1">
            <a:avLst/>
          </a:prstGeom>
          <a:noFill/>
          <a:ln cap="flat" cmpd="sng" w="19050">
            <a:solidFill>
              <a:schemeClr val="dk2"/>
            </a:solidFill>
            <a:prstDash val="solid"/>
            <a:miter lim="400000"/>
            <a:headEnd len="sm" w="sm" type="none"/>
            <a:tailEnd len="med" w="med" type="triangle"/>
          </a:ln>
        </p:spPr>
      </p:cxnSp>
      <p:sp>
        <p:nvSpPr>
          <p:cNvPr id="382" name="Google Shape;382;g23d3be92a12_17_0"/>
          <p:cNvSpPr txBox="1"/>
          <p:nvPr/>
        </p:nvSpPr>
        <p:spPr>
          <a:xfrm>
            <a:off x="2460800" y="1012963"/>
            <a:ext cx="138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rgbClr val="80868B"/>
                </a:solidFill>
                <a:latin typeface="Google Sans Medium"/>
                <a:ea typeface="Google Sans Medium"/>
                <a:cs typeface="Google Sans Medium"/>
                <a:sym typeface="Google Sans Medium"/>
              </a:rPr>
              <a:t>Image #1</a:t>
            </a:r>
            <a:br>
              <a:rPr lang="en-US" sz="900">
                <a:solidFill>
                  <a:srgbClr val="80868B"/>
                </a:solidFill>
                <a:latin typeface="Google Sans Medium"/>
                <a:ea typeface="Google Sans Medium"/>
                <a:cs typeface="Google Sans Medium"/>
                <a:sym typeface="Google Sans Medium"/>
              </a:rPr>
            </a:br>
            <a:r>
              <a:rPr lang="en-US" sz="900">
                <a:solidFill>
                  <a:srgbClr val="80868B"/>
                </a:solidFill>
                <a:latin typeface="Google Sans Medium"/>
                <a:ea typeface="Google Sans Medium"/>
                <a:cs typeface="Google Sans Medium"/>
                <a:sym typeface="Google Sans Medium"/>
              </a:rPr>
              <a:t>Encodings</a:t>
            </a:r>
            <a:endParaRPr sz="500">
              <a:solidFill>
                <a:schemeClr val="dk1"/>
              </a:solidFill>
            </a:endParaRPr>
          </a:p>
        </p:txBody>
      </p:sp>
      <p:cxnSp>
        <p:nvCxnSpPr>
          <p:cNvPr id="383" name="Google Shape;383;g23d3be92a12_17_0"/>
          <p:cNvCxnSpPr>
            <a:stCxn id="370" idx="3"/>
          </p:cNvCxnSpPr>
          <p:nvPr/>
        </p:nvCxnSpPr>
        <p:spPr>
          <a:xfrm>
            <a:off x="5955150" y="2560650"/>
            <a:ext cx="485400" cy="33300"/>
          </a:xfrm>
          <a:prstGeom prst="straightConnector1">
            <a:avLst/>
          </a:prstGeom>
          <a:noFill/>
          <a:ln cap="flat" cmpd="sng" w="19050">
            <a:solidFill>
              <a:schemeClr val="dk2"/>
            </a:solidFill>
            <a:prstDash val="solid"/>
            <a:miter lim="400000"/>
            <a:headEnd len="sm" w="sm" type="none"/>
            <a:tailEnd len="med" w="med" type="triangle"/>
          </a:ln>
        </p:spPr>
      </p:cxnSp>
      <p:sp>
        <p:nvSpPr>
          <p:cNvPr id="384" name="Google Shape;384;g23d3be92a12_17_0"/>
          <p:cNvSpPr txBox="1"/>
          <p:nvPr/>
        </p:nvSpPr>
        <p:spPr>
          <a:xfrm>
            <a:off x="1670475" y="39819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rgbClr val="80868B"/>
                </a:solidFill>
                <a:latin typeface="Google Sans Medium"/>
                <a:ea typeface="Google Sans Medium"/>
                <a:cs typeface="Google Sans Medium"/>
                <a:sym typeface="Google Sans Medium"/>
              </a:rPr>
              <a:t>Image #2</a:t>
            </a:r>
            <a:br>
              <a:rPr lang="en-US" sz="900">
                <a:solidFill>
                  <a:srgbClr val="80868B"/>
                </a:solidFill>
                <a:latin typeface="Google Sans Medium"/>
                <a:ea typeface="Google Sans Medium"/>
                <a:cs typeface="Google Sans Medium"/>
                <a:sym typeface="Google Sans Medium"/>
              </a:rPr>
            </a:br>
            <a:r>
              <a:rPr lang="en-US" sz="900">
                <a:solidFill>
                  <a:srgbClr val="80868B"/>
                </a:solidFill>
                <a:latin typeface="Google Sans Medium"/>
                <a:ea typeface="Google Sans Medium"/>
                <a:cs typeface="Google Sans Medium"/>
                <a:sym typeface="Google Sans Medium"/>
              </a:rPr>
              <a:t>Encodings</a:t>
            </a:r>
            <a:endParaRPr sz="500">
              <a:solidFill>
                <a:schemeClr val="dk1"/>
              </a:solidFill>
            </a:endParaRPr>
          </a:p>
        </p:txBody>
      </p:sp>
      <p:sp>
        <p:nvSpPr>
          <p:cNvPr id="385" name="Google Shape;385;g23d3be92a12_17_0"/>
          <p:cNvSpPr txBox="1"/>
          <p:nvPr/>
        </p:nvSpPr>
        <p:spPr>
          <a:xfrm>
            <a:off x="3310950" y="1550275"/>
            <a:ext cx="1109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rgbClr val="80868B"/>
                </a:solidFill>
                <a:latin typeface="Google Sans Medium"/>
                <a:ea typeface="Google Sans Medium"/>
                <a:cs typeface="Google Sans Medium"/>
                <a:sym typeface="Google Sans Medium"/>
              </a:rPr>
              <a:t>h(image1) </a:t>
            </a:r>
            <a:endParaRPr/>
          </a:p>
        </p:txBody>
      </p:sp>
      <p:sp>
        <p:nvSpPr>
          <p:cNvPr id="386" name="Google Shape;386;g23d3be92a12_17_0"/>
          <p:cNvSpPr txBox="1"/>
          <p:nvPr/>
        </p:nvSpPr>
        <p:spPr>
          <a:xfrm>
            <a:off x="3129000" y="3466950"/>
            <a:ext cx="1473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rgbClr val="80868B"/>
                </a:solidFill>
                <a:latin typeface="Google Sans Medium"/>
                <a:ea typeface="Google Sans Medium"/>
                <a:cs typeface="Google Sans Medium"/>
                <a:sym typeface="Google Sans Medium"/>
              </a:rPr>
              <a:t>h(image2) </a:t>
            </a:r>
            <a:endParaRPr>
              <a:solidFill>
                <a:schemeClr val="dk1"/>
              </a:solidFill>
            </a:endParaRPr>
          </a:p>
        </p:txBody>
      </p:sp>
      <p:cxnSp>
        <p:nvCxnSpPr>
          <p:cNvPr id="387" name="Google Shape;387;g23d3be92a12_17_0"/>
          <p:cNvCxnSpPr>
            <a:endCxn id="379" idx="0"/>
          </p:cNvCxnSpPr>
          <p:nvPr/>
        </p:nvCxnSpPr>
        <p:spPr>
          <a:xfrm>
            <a:off x="1900938" y="2451125"/>
            <a:ext cx="17400" cy="469500"/>
          </a:xfrm>
          <a:prstGeom prst="straightConnector1">
            <a:avLst/>
          </a:prstGeom>
          <a:noFill/>
          <a:ln cap="flat" cmpd="sng" w="19050">
            <a:solidFill>
              <a:schemeClr val="dk2"/>
            </a:solidFill>
            <a:prstDash val="solid"/>
            <a:miter lim="400000"/>
            <a:headEnd len="sm" w="sm" type="none"/>
            <a:tailEnd len="med" w="med" type="triangle"/>
          </a:ln>
        </p:spPr>
      </p:cxnSp>
      <p:sp>
        <p:nvSpPr>
          <p:cNvPr id="388" name="Google Shape;388;g23d3be92a12_17_0"/>
          <p:cNvSpPr txBox="1"/>
          <p:nvPr/>
        </p:nvSpPr>
        <p:spPr>
          <a:xfrm>
            <a:off x="1900950" y="2524300"/>
            <a:ext cx="1793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rgbClr val="80868B"/>
                </a:solidFill>
                <a:latin typeface="Google Sans Medium"/>
                <a:ea typeface="Google Sans Medium"/>
                <a:cs typeface="Google Sans Medium"/>
                <a:sym typeface="Google Sans Medium"/>
              </a:rPr>
              <a:t>Shared weights</a:t>
            </a:r>
            <a:endParaRPr>
              <a:solidFill>
                <a:schemeClr val="dk1"/>
              </a:solidFill>
            </a:endParaRPr>
          </a:p>
        </p:txBody>
      </p:sp>
      <p:sp>
        <p:nvSpPr>
          <p:cNvPr id="389" name="Google Shape;389;g23d3be92a12_17_0"/>
          <p:cNvSpPr txBox="1"/>
          <p:nvPr/>
        </p:nvSpPr>
        <p:spPr>
          <a:xfrm>
            <a:off x="7856750" y="2331000"/>
            <a:ext cx="1236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1A1A1A"/>
                </a:solidFill>
                <a:latin typeface="Google Sans"/>
                <a:ea typeface="Google Sans"/>
                <a:cs typeface="Google Sans"/>
                <a:sym typeface="Google Sans"/>
              </a:rPr>
              <a:t>0.98</a:t>
            </a:r>
            <a:endParaRPr b="1" sz="2300"/>
          </a:p>
        </p:txBody>
      </p:sp>
      <p:cxnSp>
        <p:nvCxnSpPr>
          <p:cNvPr id="390" name="Google Shape;390;g23d3be92a12_17_0"/>
          <p:cNvCxnSpPr>
            <a:stCxn id="372" idx="3"/>
          </p:cNvCxnSpPr>
          <p:nvPr/>
        </p:nvCxnSpPr>
        <p:spPr>
          <a:xfrm>
            <a:off x="7532870" y="2560655"/>
            <a:ext cx="622800" cy="23400"/>
          </a:xfrm>
          <a:prstGeom prst="straightConnector1">
            <a:avLst/>
          </a:prstGeom>
          <a:noFill/>
          <a:ln cap="flat" cmpd="sng" w="19050">
            <a:solidFill>
              <a:schemeClr val="dk2"/>
            </a:solidFill>
            <a:prstDash val="solid"/>
            <a:miter lim="400000"/>
            <a:headEnd len="sm" w="sm" type="none"/>
            <a:tailEnd len="med" w="med" type="triangle"/>
          </a:ln>
        </p:spPr>
      </p:cxnSp>
      <p:sp>
        <p:nvSpPr>
          <p:cNvPr id="391" name="Google Shape;391;g23d3be92a12_17_0"/>
          <p:cNvSpPr txBox="1"/>
          <p:nvPr/>
        </p:nvSpPr>
        <p:spPr>
          <a:xfrm>
            <a:off x="8001500" y="2699375"/>
            <a:ext cx="982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rgbClr val="80868B"/>
                </a:solidFill>
                <a:latin typeface="Google Sans Medium"/>
                <a:ea typeface="Google Sans Medium"/>
                <a:cs typeface="Google Sans Medium"/>
                <a:sym typeface="Google Sans Medium"/>
              </a:rPr>
              <a:t>similarity</a:t>
            </a:r>
            <a:endParaRPr/>
          </a:p>
        </p:txBody>
      </p:sp>
      <p:cxnSp>
        <p:nvCxnSpPr>
          <p:cNvPr id="392" name="Google Shape;392;g23d3be92a12_17_0"/>
          <p:cNvCxnSpPr/>
          <p:nvPr/>
        </p:nvCxnSpPr>
        <p:spPr>
          <a:xfrm>
            <a:off x="897625" y="1932425"/>
            <a:ext cx="466200" cy="73500"/>
          </a:xfrm>
          <a:prstGeom prst="straightConnector1">
            <a:avLst/>
          </a:prstGeom>
          <a:noFill/>
          <a:ln cap="flat" cmpd="sng" w="19050">
            <a:solidFill>
              <a:schemeClr val="dk2"/>
            </a:solidFill>
            <a:prstDash val="solid"/>
            <a:miter lim="400000"/>
            <a:headEnd len="sm" w="sm" type="none"/>
            <a:tailEnd len="med" w="med" type="triangle"/>
          </a:ln>
        </p:spPr>
      </p:cxnSp>
      <p:cxnSp>
        <p:nvCxnSpPr>
          <p:cNvPr id="393" name="Google Shape;393;g23d3be92a12_17_0"/>
          <p:cNvCxnSpPr>
            <a:endCxn id="379" idx="1"/>
          </p:cNvCxnSpPr>
          <p:nvPr/>
        </p:nvCxnSpPr>
        <p:spPr>
          <a:xfrm flipH="1" rot="10800000">
            <a:off x="821388" y="3336725"/>
            <a:ext cx="542400" cy="255000"/>
          </a:xfrm>
          <a:prstGeom prst="straightConnector1">
            <a:avLst/>
          </a:prstGeom>
          <a:noFill/>
          <a:ln cap="flat" cmpd="sng" w="19050">
            <a:solidFill>
              <a:schemeClr val="dk2"/>
            </a:solidFill>
            <a:prstDash val="solid"/>
            <a:miter lim="400000"/>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g275ca321d4e_7_112"/>
          <p:cNvPicPr preferRelativeResize="0"/>
          <p:nvPr/>
        </p:nvPicPr>
        <p:blipFill>
          <a:blip r:embed="rId3">
            <a:alphaModFix/>
          </a:blip>
          <a:stretch>
            <a:fillRect/>
          </a:stretch>
        </p:blipFill>
        <p:spPr>
          <a:xfrm>
            <a:off x="6037325" y="2168837"/>
            <a:ext cx="2865126" cy="805825"/>
          </a:xfrm>
          <a:prstGeom prst="rect">
            <a:avLst/>
          </a:prstGeom>
          <a:noFill/>
          <a:ln>
            <a:noFill/>
          </a:ln>
        </p:spPr>
      </p:pic>
      <p:sp>
        <p:nvSpPr>
          <p:cNvPr id="399" name="Google Shape;399;g275ca321d4e_7_112"/>
          <p:cNvSpPr txBox="1"/>
          <p:nvPr/>
        </p:nvSpPr>
        <p:spPr>
          <a:xfrm>
            <a:off x="381000" y="1371150"/>
            <a:ext cx="5465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700">
                <a:latin typeface="Google Sans"/>
                <a:ea typeface="Google Sans"/>
                <a:cs typeface="Google Sans"/>
                <a:sym typeface="Google Sans"/>
              </a:rPr>
              <a:t>Make your app the</a:t>
            </a:r>
            <a:endParaRPr b="1" sz="3700">
              <a:latin typeface="Google Sans"/>
              <a:ea typeface="Google Sans"/>
              <a:cs typeface="Google Sans"/>
              <a:sym typeface="Google Sans"/>
            </a:endParaRPr>
          </a:p>
          <a:p>
            <a:pPr indent="0" lvl="0" marL="0" rtl="0" algn="l">
              <a:spcBef>
                <a:spcPts val="0"/>
              </a:spcBef>
              <a:spcAft>
                <a:spcPts val="0"/>
              </a:spcAft>
              <a:buNone/>
            </a:pPr>
            <a:r>
              <a:rPr b="1" lang="en-US" sz="3700">
                <a:latin typeface="Google Sans"/>
                <a:ea typeface="Google Sans"/>
                <a:cs typeface="Google Sans"/>
                <a:sym typeface="Google Sans"/>
              </a:rPr>
              <a:t>best it can be</a:t>
            </a:r>
            <a:br>
              <a:rPr lang="en-US"/>
            </a:br>
            <a:br>
              <a:rPr lang="en-US"/>
            </a:br>
            <a:endParaRPr/>
          </a:p>
          <a:p>
            <a:pPr indent="0" lvl="0" marL="0" rtl="0" algn="l">
              <a:spcBef>
                <a:spcPts val="0"/>
              </a:spcBef>
              <a:spcAft>
                <a:spcPts val="0"/>
              </a:spcAft>
              <a:buNone/>
            </a:pPr>
            <a:r>
              <a:rPr lang="en-US">
                <a:solidFill>
                  <a:schemeClr val="dk2"/>
                </a:solidFill>
                <a:latin typeface="Google Sans"/>
                <a:ea typeface="Google Sans"/>
                <a:cs typeface="Google Sans"/>
                <a:sym typeface="Google Sans"/>
              </a:rPr>
              <a:t>Firebase is an app development platform that helps you build and grow apps and games users love. Backed by Google and trusted by millions of businesses around the world.</a:t>
            </a:r>
            <a:endParaRPr sz="1800">
              <a:solidFill>
                <a:schemeClr val="dk2"/>
              </a:solidFill>
              <a:highlight>
                <a:srgbClr val="1A73E8"/>
              </a:highlight>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g275ca321d4e_7_153" title="Make your app the best it can be with Firebase.mp4">
            <a:hlinkClick r:id="rId3"/>
          </p:cNvPr>
          <p:cNvPicPr preferRelativeResize="0"/>
          <p:nvPr/>
        </p:nvPicPr>
        <p:blipFill>
          <a:blip r:embed="rId4">
            <a:alphaModFix/>
          </a:blip>
          <a:stretch>
            <a:fillRect/>
          </a:stretch>
        </p:blipFill>
        <p:spPr>
          <a:xfrm>
            <a:off x="0" y="-15250"/>
            <a:ext cx="914399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75ca321d4e_7_119"/>
          <p:cNvSpPr txBox="1"/>
          <p:nvPr/>
        </p:nvSpPr>
        <p:spPr>
          <a:xfrm>
            <a:off x="4920350" y="742950"/>
            <a:ext cx="33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Google Sans"/>
                <a:ea typeface="Google Sans"/>
                <a:cs typeface="Google Sans"/>
                <a:sym typeface="Google Sans"/>
              </a:rPr>
              <a:t>Real Time Database</a:t>
            </a:r>
            <a:endParaRPr/>
          </a:p>
        </p:txBody>
      </p:sp>
      <p:sp>
        <p:nvSpPr>
          <p:cNvPr id="410" name="Google Shape;410;g275ca321d4e_7_119"/>
          <p:cNvSpPr txBox="1"/>
          <p:nvPr/>
        </p:nvSpPr>
        <p:spPr>
          <a:xfrm>
            <a:off x="4911910" y="1365532"/>
            <a:ext cx="423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Google Sans"/>
                <a:ea typeface="Google Sans"/>
                <a:cs typeface="Google Sans"/>
                <a:sym typeface="Google Sans"/>
              </a:rPr>
              <a:t>Performance</a:t>
            </a:r>
            <a:r>
              <a:rPr lang="en-US">
                <a:solidFill>
                  <a:schemeClr val="dk2"/>
                </a:solidFill>
                <a:latin typeface="Google Sans"/>
                <a:ea typeface="Google Sans"/>
                <a:cs typeface="Google Sans"/>
                <a:sym typeface="Google Sans"/>
              </a:rPr>
              <a:t> Monitoring</a:t>
            </a:r>
            <a:endParaRPr/>
          </a:p>
        </p:txBody>
      </p:sp>
      <p:sp>
        <p:nvSpPr>
          <p:cNvPr id="411" name="Google Shape;411;g275ca321d4e_7_119"/>
          <p:cNvSpPr txBox="1"/>
          <p:nvPr/>
        </p:nvSpPr>
        <p:spPr>
          <a:xfrm>
            <a:off x="4911910" y="1988113"/>
            <a:ext cx="27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Google Sans"/>
                <a:ea typeface="Google Sans"/>
                <a:cs typeface="Google Sans"/>
                <a:sym typeface="Google Sans"/>
              </a:rPr>
              <a:t>Google Analytics</a:t>
            </a:r>
            <a:endParaRPr/>
          </a:p>
        </p:txBody>
      </p:sp>
      <p:sp>
        <p:nvSpPr>
          <p:cNvPr id="412" name="Google Shape;412;g275ca321d4e_7_119"/>
          <p:cNvSpPr txBox="1"/>
          <p:nvPr/>
        </p:nvSpPr>
        <p:spPr>
          <a:xfrm>
            <a:off x="4911910" y="2610695"/>
            <a:ext cx="27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Google Sans"/>
                <a:ea typeface="Google Sans"/>
                <a:cs typeface="Google Sans"/>
                <a:sym typeface="Google Sans"/>
              </a:rPr>
              <a:t>Machine learning</a:t>
            </a:r>
            <a:endParaRPr/>
          </a:p>
        </p:txBody>
      </p:sp>
      <p:sp>
        <p:nvSpPr>
          <p:cNvPr id="413" name="Google Shape;413;g275ca321d4e_7_119"/>
          <p:cNvSpPr txBox="1"/>
          <p:nvPr/>
        </p:nvSpPr>
        <p:spPr>
          <a:xfrm>
            <a:off x="4911910" y="3188168"/>
            <a:ext cx="27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Google Sans"/>
                <a:ea typeface="Google Sans"/>
                <a:cs typeface="Google Sans"/>
                <a:sym typeface="Google Sans"/>
              </a:rPr>
              <a:t>Cloud Messaging</a:t>
            </a:r>
            <a:endParaRPr/>
          </a:p>
        </p:txBody>
      </p:sp>
      <p:sp>
        <p:nvSpPr>
          <p:cNvPr id="414" name="Google Shape;414;g275ca321d4e_7_119"/>
          <p:cNvSpPr txBox="1"/>
          <p:nvPr/>
        </p:nvSpPr>
        <p:spPr>
          <a:xfrm>
            <a:off x="759825" y="765513"/>
            <a:ext cx="33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Google Sans"/>
                <a:ea typeface="Google Sans"/>
                <a:cs typeface="Google Sans"/>
                <a:sym typeface="Google Sans"/>
              </a:rPr>
              <a:t>Cloud Firestone</a:t>
            </a:r>
            <a:endParaRPr>
              <a:solidFill>
                <a:schemeClr val="dk2"/>
              </a:solidFill>
              <a:latin typeface="Google Sans"/>
              <a:ea typeface="Google Sans"/>
              <a:cs typeface="Google Sans"/>
              <a:sym typeface="Google Sans"/>
            </a:endParaRPr>
          </a:p>
        </p:txBody>
      </p:sp>
      <p:sp>
        <p:nvSpPr>
          <p:cNvPr id="415" name="Google Shape;415;g275ca321d4e_7_119"/>
          <p:cNvSpPr txBox="1"/>
          <p:nvPr/>
        </p:nvSpPr>
        <p:spPr>
          <a:xfrm>
            <a:off x="751385" y="1388094"/>
            <a:ext cx="423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Google Sans"/>
                <a:ea typeface="Google Sans"/>
                <a:cs typeface="Google Sans"/>
                <a:sym typeface="Google Sans"/>
              </a:rPr>
              <a:t>Extension</a:t>
            </a:r>
            <a:endParaRPr>
              <a:solidFill>
                <a:schemeClr val="dk2"/>
              </a:solidFill>
              <a:latin typeface="Google Sans"/>
              <a:ea typeface="Google Sans"/>
              <a:cs typeface="Google Sans"/>
              <a:sym typeface="Google Sans"/>
            </a:endParaRPr>
          </a:p>
        </p:txBody>
      </p:sp>
      <p:sp>
        <p:nvSpPr>
          <p:cNvPr id="416" name="Google Shape;416;g275ca321d4e_7_119"/>
          <p:cNvSpPr txBox="1"/>
          <p:nvPr/>
        </p:nvSpPr>
        <p:spPr>
          <a:xfrm>
            <a:off x="751385" y="2010676"/>
            <a:ext cx="27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Google Sans"/>
                <a:ea typeface="Google Sans"/>
                <a:cs typeface="Google Sans"/>
                <a:sym typeface="Google Sans"/>
              </a:rPr>
              <a:t>Authentication</a:t>
            </a:r>
            <a:endParaRPr/>
          </a:p>
        </p:txBody>
      </p:sp>
      <p:sp>
        <p:nvSpPr>
          <p:cNvPr id="417" name="Google Shape;417;g275ca321d4e_7_119"/>
          <p:cNvSpPr txBox="1"/>
          <p:nvPr/>
        </p:nvSpPr>
        <p:spPr>
          <a:xfrm>
            <a:off x="751385" y="2633257"/>
            <a:ext cx="27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Google Sans"/>
                <a:ea typeface="Google Sans"/>
                <a:cs typeface="Google Sans"/>
                <a:sym typeface="Google Sans"/>
              </a:rPr>
              <a:t>Hosting</a:t>
            </a:r>
            <a:endParaRPr/>
          </a:p>
        </p:txBody>
      </p:sp>
      <p:sp>
        <p:nvSpPr>
          <p:cNvPr id="418" name="Google Shape;418;g275ca321d4e_7_119"/>
          <p:cNvSpPr txBox="1"/>
          <p:nvPr/>
        </p:nvSpPr>
        <p:spPr>
          <a:xfrm>
            <a:off x="751385" y="3210731"/>
            <a:ext cx="27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Google Sans"/>
                <a:ea typeface="Google Sans"/>
                <a:cs typeface="Google Sans"/>
                <a:sym typeface="Google Sans"/>
              </a:rPr>
              <a:t>Cloud Storage</a:t>
            </a:r>
            <a:endParaRPr>
              <a:solidFill>
                <a:schemeClr val="dk2"/>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g275ca321d4e_7_150"/>
          <p:cNvPicPr preferRelativeResize="0"/>
          <p:nvPr/>
        </p:nvPicPr>
        <p:blipFill>
          <a:blip r:embed="rId3">
            <a:alphaModFix/>
          </a:blip>
          <a:stretch>
            <a:fillRect/>
          </a:stretch>
        </p:blipFill>
        <p:spPr>
          <a:xfrm>
            <a:off x="1137675" y="832875"/>
            <a:ext cx="7396726" cy="3672450"/>
          </a:xfrm>
          <a:prstGeom prst="rect">
            <a:avLst/>
          </a:prstGeom>
          <a:noFill/>
          <a:ln>
            <a:noFill/>
          </a:ln>
        </p:spPr>
      </p:pic>
      <p:sp>
        <p:nvSpPr>
          <p:cNvPr id="424" name="Google Shape;424;g275ca321d4e_7_150"/>
          <p:cNvSpPr/>
          <p:nvPr/>
        </p:nvSpPr>
        <p:spPr>
          <a:xfrm>
            <a:off x="985275" y="76200"/>
            <a:ext cx="7875300" cy="669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800">
                <a:solidFill>
                  <a:schemeClr val="dk2"/>
                </a:solidFill>
                <a:latin typeface="Google Sans"/>
                <a:ea typeface="Google Sans"/>
                <a:cs typeface="Google Sans"/>
                <a:sym typeface="Google Sans"/>
              </a:rPr>
              <a:t>2023 Solution Challenge timeline</a:t>
            </a:r>
            <a:endParaRPr b="1" sz="2800">
              <a:solidFill>
                <a:schemeClr val="dk2"/>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757f88141c_0_205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g275ca321d4e_7_161"/>
          <p:cNvPicPr preferRelativeResize="0"/>
          <p:nvPr/>
        </p:nvPicPr>
        <p:blipFill>
          <a:blip r:embed="rId3">
            <a:alphaModFix/>
          </a:blip>
          <a:stretch>
            <a:fillRect/>
          </a:stretch>
        </p:blipFill>
        <p:spPr>
          <a:xfrm>
            <a:off x="186700" y="1116350"/>
            <a:ext cx="1475200" cy="1475200"/>
          </a:xfrm>
          <a:prstGeom prst="rect">
            <a:avLst/>
          </a:prstGeom>
          <a:noFill/>
          <a:ln>
            <a:noFill/>
          </a:ln>
        </p:spPr>
      </p:pic>
      <p:pic>
        <p:nvPicPr>
          <p:cNvPr id="430" name="Google Shape;430;g275ca321d4e_7_161"/>
          <p:cNvPicPr preferRelativeResize="0"/>
          <p:nvPr/>
        </p:nvPicPr>
        <p:blipFill>
          <a:blip r:embed="rId4">
            <a:alphaModFix/>
          </a:blip>
          <a:stretch>
            <a:fillRect/>
          </a:stretch>
        </p:blipFill>
        <p:spPr>
          <a:xfrm>
            <a:off x="1860050" y="1117862"/>
            <a:ext cx="1472185" cy="1472185"/>
          </a:xfrm>
          <a:prstGeom prst="rect">
            <a:avLst/>
          </a:prstGeom>
          <a:noFill/>
          <a:ln>
            <a:noFill/>
          </a:ln>
        </p:spPr>
      </p:pic>
      <p:pic>
        <p:nvPicPr>
          <p:cNvPr id="431" name="Google Shape;431;g275ca321d4e_7_161"/>
          <p:cNvPicPr preferRelativeResize="0"/>
          <p:nvPr/>
        </p:nvPicPr>
        <p:blipFill>
          <a:blip r:embed="rId5">
            <a:alphaModFix/>
          </a:blip>
          <a:stretch>
            <a:fillRect/>
          </a:stretch>
        </p:blipFill>
        <p:spPr>
          <a:xfrm>
            <a:off x="3530384" y="1117862"/>
            <a:ext cx="1472185" cy="1472185"/>
          </a:xfrm>
          <a:prstGeom prst="rect">
            <a:avLst/>
          </a:prstGeom>
          <a:noFill/>
          <a:ln>
            <a:noFill/>
          </a:ln>
        </p:spPr>
      </p:pic>
      <p:pic>
        <p:nvPicPr>
          <p:cNvPr id="432" name="Google Shape;432;g275ca321d4e_7_161"/>
          <p:cNvPicPr preferRelativeResize="0"/>
          <p:nvPr/>
        </p:nvPicPr>
        <p:blipFill>
          <a:blip r:embed="rId6">
            <a:alphaModFix/>
          </a:blip>
          <a:stretch>
            <a:fillRect/>
          </a:stretch>
        </p:blipFill>
        <p:spPr>
          <a:xfrm>
            <a:off x="5200719" y="1117875"/>
            <a:ext cx="1472185" cy="1472185"/>
          </a:xfrm>
          <a:prstGeom prst="rect">
            <a:avLst/>
          </a:prstGeom>
          <a:noFill/>
          <a:ln>
            <a:noFill/>
          </a:ln>
        </p:spPr>
      </p:pic>
      <p:pic>
        <p:nvPicPr>
          <p:cNvPr id="433" name="Google Shape;433;g275ca321d4e_7_161"/>
          <p:cNvPicPr preferRelativeResize="0"/>
          <p:nvPr/>
        </p:nvPicPr>
        <p:blipFill>
          <a:blip r:embed="rId7">
            <a:alphaModFix/>
          </a:blip>
          <a:stretch>
            <a:fillRect/>
          </a:stretch>
        </p:blipFill>
        <p:spPr>
          <a:xfrm>
            <a:off x="6946375" y="1117872"/>
            <a:ext cx="1472184" cy="1472185"/>
          </a:xfrm>
          <a:prstGeom prst="rect">
            <a:avLst/>
          </a:prstGeom>
          <a:noFill/>
          <a:ln>
            <a:noFill/>
          </a:ln>
        </p:spPr>
      </p:pic>
      <p:pic>
        <p:nvPicPr>
          <p:cNvPr id="434" name="Google Shape;434;g275ca321d4e_7_161"/>
          <p:cNvPicPr preferRelativeResize="0"/>
          <p:nvPr/>
        </p:nvPicPr>
        <p:blipFill>
          <a:blip r:embed="rId8">
            <a:alphaModFix/>
          </a:blip>
          <a:stretch>
            <a:fillRect/>
          </a:stretch>
        </p:blipFill>
        <p:spPr>
          <a:xfrm>
            <a:off x="1037050" y="2068072"/>
            <a:ext cx="1472185" cy="1472185"/>
          </a:xfrm>
          <a:prstGeom prst="rect">
            <a:avLst/>
          </a:prstGeom>
          <a:noFill/>
          <a:ln>
            <a:noFill/>
          </a:ln>
        </p:spPr>
      </p:pic>
      <p:pic>
        <p:nvPicPr>
          <p:cNvPr id="435" name="Google Shape;435;g275ca321d4e_7_161"/>
          <p:cNvPicPr preferRelativeResize="0"/>
          <p:nvPr/>
        </p:nvPicPr>
        <p:blipFill>
          <a:blip r:embed="rId9">
            <a:alphaModFix/>
          </a:blip>
          <a:stretch>
            <a:fillRect/>
          </a:stretch>
        </p:blipFill>
        <p:spPr>
          <a:xfrm>
            <a:off x="2661634" y="2056647"/>
            <a:ext cx="1472185" cy="1472183"/>
          </a:xfrm>
          <a:prstGeom prst="rect">
            <a:avLst/>
          </a:prstGeom>
          <a:noFill/>
          <a:ln>
            <a:noFill/>
          </a:ln>
        </p:spPr>
      </p:pic>
      <p:pic>
        <p:nvPicPr>
          <p:cNvPr id="436" name="Google Shape;436;g275ca321d4e_7_161"/>
          <p:cNvPicPr preferRelativeResize="0"/>
          <p:nvPr/>
        </p:nvPicPr>
        <p:blipFill>
          <a:blip r:embed="rId10">
            <a:alphaModFix/>
          </a:blip>
          <a:stretch>
            <a:fillRect/>
          </a:stretch>
        </p:blipFill>
        <p:spPr>
          <a:xfrm>
            <a:off x="4362419" y="2056647"/>
            <a:ext cx="1472183" cy="1472185"/>
          </a:xfrm>
          <a:prstGeom prst="rect">
            <a:avLst/>
          </a:prstGeom>
          <a:noFill/>
          <a:ln>
            <a:noFill/>
          </a:ln>
        </p:spPr>
      </p:pic>
      <p:pic>
        <p:nvPicPr>
          <p:cNvPr id="437" name="Google Shape;437;g275ca321d4e_7_161"/>
          <p:cNvPicPr preferRelativeResize="0"/>
          <p:nvPr/>
        </p:nvPicPr>
        <p:blipFill>
          <a:blip r:embed="rId11">
            <a:alphaModFix/>
          </a:blip>
          <a:stretch>
            <a:fillRect/>
          </a:stretch>
        </p:blipFill>
        <p:spPr>
          <a:xfrm>
            <a:off x="6063202" y="2056647"/>
            <a:ext cx="1472185" cy="1472183"/>
          </a:xfrm>
          <a:prstGeom prst="rect">
            <a:avLst/>
          </a:prstGeom>
          <a:noFill/>
          <a:ln>
            <a:noFill/>
          </a:ln>
        </p:spPr>
      </p:pic>
      <p:sp>
        <p:nvSpPr>
          <p:cNvPr id="438" name="Google Shape;438;g275ca321d4e_7_161"/>
          <p:cNvSpPr txBox="1"/>
          <p:nvPr/>
        </p:nvSpPr>
        <p:spPr>
          <a:xfrm>
            <a:off x="6894575" y="3315450"/>
            <a:ext cx="2249700" cy="1664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200">
                <a:solidFill>
                  <a:srgbClr val="202124"/>
                </a:solidFill>
                <a:highlight>
                  <a:srgbClr val="FFFFFF"/>
                </a:highlight>
                <a:latin typeface="Google Sans"/>
                <a:ea typeface="Google Sans"/>
                <a:cs typeface="Google Sans"/>
                <a:sym typeface="Google Sans"/>
              </a:rPr>
              <a:t>Top 3 winners</a:t>
            </a:r>
            <a:endParaRPr b="1" sz="2200">
              <a:solidFill>
                <a:srgbClr val="202124"/>
              </a:solidFill>
              <a:highlight>
                <a:srgbClr val="FFFFFF"/>
              </a:highlight>
              <a:latin typeface="Google Sans"/>
              <a:ea typeface="Google Sans"/>
              <a:cs typeface="Google Sans"/>
              <a:sym typeface="Google Sans"/>
            </a:endParaRPr>
          </a:p>
          <a:p>
            <a:pPr indent="0" lvl="0" marL="0" rtl="0" algn="ctr">
              <a:lnSpc>
                <a:spcPct val="115000"/>
              </a:lnSpc>
              <a:spcBef>
                <a:spcPts val="400"/>
              </a:spcBef>
              <a:spcAft>
                <a:spcPts val="0"/>
              </a:spcAft>
              <a:buNone/>
            </a:pPr>
            <a:r>
              <a:rPr lang="en-US" sz="1000">
                <a:solidFill>
                  <a:schemeClr val="dk2"/>
                </a:solidFill>
                <a:highlight>
                  <a:srgbClr val="FFFFFF"/>
                </a:highlight>
                <a:latin typeface="Google Sans"/>
                <a:ea typeface="Google Sans"/>
                <a:cs typeface="Google Sans"/>
                <a:sym typeface="Google Sans"/>
              </a:rPr>
              <a:t>Win a $3,000 cash prize per team member and a feature in the </a:t>
            </a:r>
            <a:r>
              <a:rPr lang="en-US" sz="1000" u="sng">
                <a:solidFill>
                  <a:schemeClr val="dk2"/>
                </a:solidFill>
                <a:highlight>
                  <a:srgbClr val="FFFFFF"/>
                </a:highlight>
                <a:latin typeface="Google Sans"/>
                <a:ea typeface="Google Sans"/>
                <a:cs typeface="Google Sans"/>
                <a:sym typeface="Google Sans"/>
                <a:hlinkClick r:id="rId12">
                  <a:extLst>
                    <a:ext uri="{A12FA001-AC4F-418D-AE19-62706E023703}">
                      <ahyp:hlinkClr val="tx"/>
                    </a:ext>
                  </a:extLst>
                </a:hlinkClick>
              </a:rPr>
              <a:t>Google Developers Blog</a:t>
            </a:r>
            <a:r>
              <a:rPr lang="en-US" sz="1000">
                <a:solidFill>
                  <a:schemeClr val="dk2"/>
                </a:solidFill>
                <a:highlight>
                  <a:srgbClr val="FFFFFF"/>
                </a:highlight>
                <a:latin typeface="Google Sans"/>
                <a:ea typeface="Google Sans"/>
                <a:cs typeface="Google Sans"/>
                <a:sym typeface="Google Sans"/>
              </a:rPr>
              <a:t> and global Demo Day livestream, plus mentorship with a Google expert, swag, and a certificate.</a:t>
            </a:r>
            <a:endParaRPr sz="1000">
              <a:solidFill>
                <a:schemeClr val="dk2"/>
              </a:solidFill>
              <a:highlight>
                <a:srgbClr val="FFFFFF"/>
              </a:highlight>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75ca321d4e_7_0"/>
          <p:cNvSpPr/>
          <p:nvPr/>
        </p:nvSpPr>
        <p:spPr>
          <a:xfrm>
            <a:off x="7191771"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i="0" lang="en-US" sz="900" u="none" cap="none" strike="noStrike">
                <a:solidFill>
                  <a:srgbClr val="FFFFFF"/>
                </a:solidFill>
                <a:latin typeface="Google Sans"/>
                <a:ea typeface="Google Sans"/>
                <a:cs typeface="Google Sans"/>
                <a:sym typeface="Google Sans"/>
              </a:rPr>
              <a:t>2020</a:t>
            </a:r>
            <a:endParaRPr sz="500"/>
          </a:p>
        </p:txBody>
      </p:sp>
      <p:pic>
        <p:nvPicPr>
          <p:cNvPr id="444" name="Google Shape;444;g275ca321d4e_7_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448" name="Shape 448"/>
        <p:cNvGrpSpPr/>
        <p:nvPr/>
      </p:nvGrpSpPr>
      <p:grpSpPr>
        <a:xfrm>
          <a:off x="0" y="0"/>
          <a:ext cx="0" cy="0"/>
          <a:chOff x="0" y="0"/>
          <a:chExt cx="0" cy="0"/>
        </a:xfrm>
      </p:grpSpPr>
      <p:pic>
        <p:nvPicPr>
          <p:cNvPr id="449" name="Google Shape;449;g275d0db7036_3_0"/>
          <p:cNvPicPr preferRelativeResize="0"/>
          <p:nvPr/>
        </p:nvPicPr>
        <p:blipFill>
          <a:blip r:embed="rId3">
            <a:alphaModFix/>
          </a:blip>
          <a:stretch>
            <a:fillRect/>
          </a:stretch>
        </p:blipFill>
        <p:spPr>
          <a:xfrm>
            <a:off x="5686550" y="44950"/>
            <a:ext cx="1523299" cy="1629302"/>
          </a:xfrm>
          <a:prstGeom prst="rect">
            <a:avLst/>
          </a:prstGeom>
          <a:noFill/>
          <a:ln>
            <a:noFill/>
          </a:ln>
        </p:spPr>
      </p:pic>
      <p:pic>
        <p:nvPicPr>
          <p:cNvPr id="450" name="Google Shape;450;g275d0db7036_3_0"/>
          <p:cNvPicPr preferRelativeResize="0"/>
          <p:nvPr/>
        </p:nvPicPr>
        <p:blipFill>
          <a:blip r:embed="rId4">
            <a:alphaModFix/>
          </a:blip>
          <a:stretch>
            <a:fillRect/>
          </a:stretch>
        </p:blipFill>
        <p:spPr>
          <a:xfrm>
            <a:off x="2839300" y="2355500"/>
            <a:ext cx="1523299" cy="1629306"/>
          </a:xfrm>
          <a:prstGeom prst="rect">
            <a:avLst/>
          </a:prstGeom>
          <a:noFill/>
          <a:ln>
            <a:noFill/>
          </a:ln>
        </p:spPr>
      </p:pic>
      <p:pic>
        <p:nvPicPr>
          <p:cNvPr id="451" name="Google Shape;451;g275d0db7036_3_0"/>
          <p:cNvPicPr preferRelativeResize="0"/>
          <p:nvPr/>
        </p:nvPicPr>
        <p:blipFill>
          <a:blip r:embed="rId5">
            <a:alphaModFix/>
          </a:blip>
          <a:stretch>
            <a:fillRect/>
          </a:stretch>
        </p:blipFill>
        <p:spPr>
          <a:xfrm>
            <a:off x="1961802" y="84932"/>
            <a:ext cx="1523299" cy="1629302"/>
          </a:xfrm>
          <a:prstGeom prst="rect">
            <a:avLst/>
          </a:prstGeom>
          <a:noFill/>
          <a:ln>
            <a:noFill/>
          </a:ln>
        </p:spPr>
      </p:pic>
      <p:pic>
        <p:nvPicPr>
          <p:cNvPr id="452" name="Google Shape;452;g275d0db7036_3_0"/>
          <p:cNvPicPr preferRelativeResize="0"/>
          <p:nvPr/>
        </p:nvPicPr>
        <p:blipFill>
          <a:blip r:embed="rId6">
            <a:alphaModFix/>
          </a:blip>
          <a:stretch>
            <a:fillRect/>
          </a:stretch>
        </p:blipFill>
        <p:spPr>
          <a:xfrm>
            <a:off x="1016675" y="2362987"/>
            <a:ext cx="1523301" cy="1628125"/>
          </a:xfrm>
          <a:prstGeom prst="rect">
            <a:avLst/>
          </a:prstGeom>
          <a:noFill/>
          <a:ln>
            <a:noFill/>
          </a:ln>
        </p:spPr>
      </p:pic>
      <p:pic>
        <p:nvPicPr>
          <p:cNvPr id="453" name="Google Shape;453;g275d0db7036_3_0"/>
          <p:cNvPicPr preferRelativeResize="0"/>
          <p:nvPr/>
        </p:nvPicPr>
        <p:blipFill>
          <a:blip r:embed="rId7">
            <a:alphaModFix/>
          </a:blip>
          <a:stretch>
            <a:fillRect/>
          </a:stretch>
        </p:blipFill>
        <p:spPr>
          <a:xfrm>
            <a:off x="7579550" y="44937"/>
            <a:ext cx="1523299" cy="1629328"/>
          </a:xfrm>
          <a:prstGeom prst="rect">
            <a:avLst/>
          </a:prstGeom>
          <a:noFill/>
          <a:ln>
            <a:noFill/>
          </a:ln>
        </p:spPr>
      </p:pic>
      <p:pic>
        <p:nvPicPr>
          <p:cNvPr id="454" name="Google Shape;454;g275d0db7036_3_0"/>
          <p:cNvPicPr preferRelativeResize="0"/>
          <p:nvPr/>
        </p:nvPicPr>
        <p:blipFill>
          <a:blip r:embed="rId8">
            <a:alphaModFix/>
          </a:blip>
          <a:stretch>
            <a:fillRect/>
          </a:stretch>
        </p:blipFill>
        <p:spPr>
          <a:xfrm>
            <a:off x="3886550" y="84913"/>
            <a:ext cx="1523299" cy="1629324"/>
          </a:xfrm>
          <a:prstGeom prst="rect">
            <a:avLst/>
          </a:prstGeom>
          <a:noFill/>
          <a:ln>
            <a:noFill/>
          </a:ln>
        </p:spPr>
      </p:pic>
      <p:pic>
        <p:nvPicPr>
          <p:cNvPr id="455" name="Google Shape;455;g275d0db7036_3_0"/>
          <p:cNvPicPr preferRelativeResize="0"/>
          <p:nvPr/>
        </p:nvPicPr>
        <p:blipFill>
          <a:blip r:embed="rId9">
            <a:alphaModFix/>
          </a:blip>
          <a:stretch>
            <a:fillRect/>
          </a:stretch>
        </p:blipFill>
        <p:spPr>
          <a:xfrm>
            <a:off x="6717475" y="2374562"/>
            <a:ext cx="1523299" cy="1629355"/>
          </a:xfrm>
          <a:prstGeom prst="rect">
            <a:avLst/>
          </a:prstGeom>
          <a:noFill/>
          <a:ln>
            <a:noFill/>
          </a:ln>
        </p:spPr>
      </p:pic>
      <p:pic>
        <p:nvPicPr>
          <p:cNvPr id="456" name="Google Shape;456;g275d0db7036_3_0"/>
          <p:cNvPicPr preferRelativeResize="0"/>
          <p:nvPr/>
        </p:nvPicPr>
        <p:blipFill>
          <a:blip r:embed="rId10">
            <a:alphaModFix/>
          </a:blip>
          <a:stretch>
            <a:fillRect/>
          </a:stretch>
        </p:blipFill>
        <p:spPr>
          <a:xfrm>
            <a:off x="4740288" y="2362400"/>
            <a:ext cx="1523299" cy="1629302"/>
          </a:xfrm>
          <a:prstGeom prst="rect">
            <a:avLst/>
          </a:prstGeom>
          <a:noFill/>
          <a:ln>
            <a:noFill/>
          </a:ln>
        </p:spPr>
      </p:pic>
      <p:sp>
        <p:nvSpPr>
          <p:cNvPr id="457" name="Google Shape;457;g275d0db7036_3_0"/>
          <p:cNvSpPr txBox="1"/>
          <p:nvPr/>
        </p:nvSpPr>
        <p:spPr>
          <a:xfrm>
            <a:off x="758200" y="4057575"/>
            <a:ext cx="20136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Roboto Mono"/>
                <a:ea typeface="Roboto Mono"/>
                <a:cs typeface="Roboto Mono"/>
                <a:sym typeface="Roboto Mono"/>
              </a:rPr>
              <a:t>Shashwat Mishra</a:t>
            </a:r>
            <a:endParaRPr b="1">
              <a:latin typeface="Roboto Mono"/>
              <a:ea typeface="Roboto Mono"/>
              <a:cs typeface="Roboto Mono"/>
              <a:sym typeface="Roboto Mono"/>
            </a:endParaRPr>
          </a:p>
          <a:p>
            <a:pPr indent="0" lvl="0" marL="0" rtl="0" algn="l">
              <a:spcBef>
                <a:spcPts val="0"/>
              </a:spcBef>
              <a:spcAft>
                <a:spcPts val="0"/>
              </a:spcAft>
              <a:buNone/>
            </a:pPr>
            <a:r>
              <a:rPr lang="en-US" sz="1200">
                <a:solidFill>
                  <a:schemeClr val="dk2"/>
                </a:solidFill>
                <a:latin typeface="Google Sans"/>
                <a:ea typeface="Google Sans"/>
                <a:cs typeface="Google Sans"/>
                <a:sym typeface="Google Sans"/>
              </a:rPr>
              <a:t>(Social media Head)</a:t>
            </a:r>
            <a:endParaRPr sz="1200">
              <a:solidFill>
                <a:schemeClr val="dk2"/>
              </a:solidFill>
              <a:latin typeface="Google Sans"/>
              <a:ea typeface="Google Sans"/>
              <a:cs typeface="Google Sans"/>
              <a:sym typeface="Google Sans"/>
            </a:endParaRPr>
          </a:p>
        </p:txBody>
      </p:sp>
      <p:sp>
        <p:nvSpPr>
          <p:cNvPr id="458" name="Google Shape;458;g275d0db7036_3_0"/>
          <p:cNvSpPr txBox="1"/>
          <p:nvPr/>
        </p:nvSpPr>
        <p:spPr>
          <a:xfrm>
            <a:off x="4800388" y="3981375"/>
            <a:ext cx="22263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Roboto Mono"/>
                <a:ea typeface="Roboto Mono"/>
                <a:cs typeface="Roboto Mono"/>
                <a:sym typeface="Roboto Mono"/>
              </a:rPr>
              <a:t>Gauri Panchal</a:t>
            </a:r>
            <a:endParaRPr b="1" sz="1200">
              <a:latin typeface="Roboto Mono"/>
              <a:ea typeface="Roboto Mono"/>
              <a:cs typeface="Roboto Mono"/>
              <a:sym typeface="Roboto Mono"/>
            </a:endParaRPr>
          </a:p>
          <a:p>
            <a:pPr indent="0" lvl="0" marL="0" rtl="0" algn="l">
              <a:spcBef>
                <a:spcPts val="0"/>
              </a:spcBef>
              <a:spcAft>
                <a:spcPts val="0"/>
              </a:spcAft>
              <a:buNone/>
            </a:pPr>
            <a:r>
              <a:rPr lang="en-US" sz="1200">
                <a:solidFill>
                  <a:schemeClr val="dk2"/>
                </a:solidFill>
                <a:latin typeface="Google Sans"/>
                <a:ea typeface="Google Sans"/>
                <a:cs typeface="Google Sans"/>
                <a:sym typeface="Google Sans"/>
              </a:rPr>
              <a:t>(Management Team)</a:t>
            </a:r>
            <a:endParaRPr sz="1200">
              <a:solidFill>
                <a:schemeClr val="dk2"/>
              </a:solidFill>
              <a:latin typeface="Google Sans"/>
              <a:ea typeface="Google Sans"/>
              <a:cs typeface="Google Sans"/>
              <a:sym typeface="Google Sans"/>
            </a:endParaRPr>
          </a:p>
        </p:txBody>
      </p:sp>
      <p:sp>
        <p:nvSpPr>
          <p:cNvPr id="459" name="Google Shape;459;g275d0db7036_3_0"/>
          <p:cNvSpPr txBox="1"/>
          <p:nvPr/>
        </p:nvSpPr>
        <p:spPr>
          <a:xfrm>
            <a:off x="6974163" y="4005375"/>
            <a:ext cx="18000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Roboto Mono"/>
                <a:ea typeface="Roboto Mono"/>
                <a:cs typeface="Roboto Mono"/>
                <a:sym typeface="Roboto Mono"/>
              </a:rPr>
              <a:t>Nikhil</a:t>
            </a:r>
            <a:endParaRPr b="1">
              <a:latin typeface="Roboto Mono"/>
              <a:ea typeface="Roboto Mono"/>
              <a:cs typeface="Roboto Mono"/>
              <a:sym typeface="Roboto Mono"/>
            </a:endParaRPr>
          </a:p>
          <a:p>
            <a:pPr indent="0" lvl="0" marL="0" rtl="0" algn="l">
              <a:spcBef>
                <a:spcPts val="0"/>
              </a:spcBef>
              <a:spcAft>
                <a:spcPts val="0"/>
              </a:spcAft>
              <a:buNone/>
            </a:pPr>
            <a:r>
              <a:rPr lang="en-US" sz="1200">
                <a:solidFill>
                  <a:schemeClr val="dk2"/>
                </a:solidFill>
                <a:latin typeface="Google Sans"/>
                <a:ea typeface="Google Sans"/>
                <a:cs typeface="Google Sans"/>
                <a:sym typeface="Google Sans"/>
              </a:rPr>
              <a:t>(Content Team)</a:t>
            </a:r>
            <a:endParaRPr sz="1200">
              <a:solidFill>
                <a:schemeClr val="dk2"/>
              </a:solidFill>
              <a:latin typeface="Google Sans"/>
              <a:ea typeface="Google Sans"/>
              <a:cs typeface="Google Sans"/>
              <a:sym typeface="Google Sans"/>
            </a:endParaRPr>
          </a:p>
        </p:txBody>
      </p:sp>
      <p:sp>
        <p:nvSpPr>
          <p:cNvPr id="460" name="Google Shape;460;g275d0db7036_3_0"/>
          <p:cNvSpPr txBox="1"/>
          <p:nvPr/>
        </p:nvSpPr>
        <p:spPr>
          <a:xfrm>
            <a:off x="5686550" y="1776500"/>
            <a:ext cx="21270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Roboto Mono"/>
                <a:ea typeface="Roboto Mono"/>
                <a:cs typeface="Roboto Mono"/>
                <a:sym typeface="Roboto Mono"/>
              </a:rPr>
              <a:t>Yashvinder</a:t>
            </a:r>
            <a:endParaRPr b="1" sz="1200">
              <a:latin typeface="Roboto Mono"/>
              <a:ea typeface="Roboto Mono"/>
              <a:cs typeface="Roboto Mono"/>
              <a:sym typeface="Roboto Mono"/>
            </a:endParaRPr>
          </a:p>
          <a:p>
            <a:pPr indent="0" lvl="0" marL="0" rtl="0" algn="l">
              <a:spcBef>
                <a:spcPts val="0"/>
              </a:spcBef>
              <a:spcAft>
                <a:spcPts val="0"/>
              </a:spcAft>
              <a:buNone/>
            </a:pPr>
            <a:r>
              <a:rPr lang="en-US" sz="1200">
                <a:solidFill>
                  <a:schemeClr val="dk2"/>
                </a:solidFill>
                <a:latin typeface="Google Sans"/>
                <a:ea typeface="Google Sans"/>
                <a:cs typeface="Google Sans"/>
                <a:sym typeface="Google Sans"/>
              </a:rPr>
              <a:t>(Designer Head)</a:t>
            </a:r>
            <a:endParaRPr sz="1200">
              <a:solidFill>
                <a:schemeClr val="dk2"/>
              </a:solidFill>
              <a:latin typeface="Google Sans"/>
              <a:ea typeface="Google Sans"/>
              <a:cs typeface="Google Sans"/>
              <a:sym typeface="Google Sans"/>
            </a:endParaRPr>
          </a:p>
        </p:txBody>
      </p:sp>
      <p:sp>
        <p:nvSpPr>
          <p:cNvPr id="461" name="Google Shape;461;g275d0db7036_3_0"/>
          <p:cNvSpPr txBox="1"/>
          <p:nvPr/>
        </p:nvSpPr>
        <p:spPr>
          <a:xfrm>
            <a:off x="7483300" y="1776500"/>
            <a:ext cx="21270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Roboto Mono"/>
                <a:ea typeface="Roboto Mono"/>
                <a:cs typeface="Roboto Mono"/>
                <a:sym typeface="Roboto Mono"/>
              </a:rPr>
              <a:t>Hitesh Lamba</a:t>
            </a:r>
            <a:endParaRPr b="1">
              <a:latin typeface="Roboto Mono"/>
              <a:ea typeface="Roboto Mono"/>
              <a:cs typeface="Roboto Mono"/>
              <a:sym typeface="Roboto Mono"/>
            </a:endParaRPr>
          </a:p>
          <a:p>
            <a:pPr indent="0" lvl="0" marL="0" rtl="0" algn="l">
              <a:spcBef>
                <a:spcPts val="0"/>
              </a:spcBef>
              <a:spcAft>
                <a:spcPts val="0"/>
              </a:spcAft>
              <a:buNone/>
            </a:pPr>
            <a:r>
              <a:rPr lang="en-US" sz="1200">
                <a:solidFill>
                  <a:schemeClr val="dk2"/>
                </a:solidFill>
                <a:latin typeface="Google Sans"/>
                <a:ea typeface="Google Sans"/>
                <a:cs typeface="Google Sans"/>
                <a:sym typeface="Google Sans"/>
              </a:rPr>
              <a:t>(Connectivity Team)</a:t>
            </a:r>
            <a:endParaRPr sz="1200">
              <a:solidFill>
                <a:schemeClr val="dk2"/>
              </a:solidFill>
              <a:latin typeface="Google Sans"/>
              <a:ea typeface="Google Sans"/>
              <a:cs typeface="Google Sans"/>
              <a:sym typeface="Google Sans"/>
            </a:endParaRPr>
          </a:p>
        </p:txBody>
      </p:sp>
      <p:sp>
        <p:nvSpPr>
          <p:cNvPr id="462" name="Google Shape;462;g275d0db7036_3_0"/>
          <p:cNvSpPr txBox="1"/>
          <p:nvPr/>
        </p:nvSpPr>
        <p:spPr>
          <a:xfrm>
            <a:off x="2771800" y="3984825"/>
            <a:ext cx="18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Roboto Mono"/>
                <a:ea typeface="Roboto Mono"/>
                <a:cs typeface="Roboto Mono"/>
                <a:sym typeface="Roboto Mono"/>
              </a:rPr>
              <a:t>Himanshu Pal</a:t>
            </a:r>
            <a:endParaRPr b="1">
              <a:latin typeface="Roboto Mono"/>
              <a:ea typeface="Roboto Mono"/>
              <a:cs typeface="Roboto Mono"/>
              <a:sym typeface="Roboto Mono"/>
            </a:endParaRPr>
          </a:p>
          <a:p>
            <a:pPr indent="0" lvl="0" marL="0" rtl="0" algn="l">
              <a:spcBef>
                <a:spcPts val="0"/>
              </a:spcBef>
              <a:spcAft>
                <a:spcPts val="0"/>
              </a:spcAft>
              <a:buNone/>
            </a:pPr>
            <a:r>
              <a:rPr lang="en-US">
                <a:solidFill>
                  <a:schemeClr val="dk2"/>
                </a:solidFill>
                <a:latin typeface="Google Sans"/>
                <a:ea typeface="Google Sans"/>
                <a:cs typeface="Google Sans"/>
                <a:sym typeface="Google Sans"/>
              </a:rPr>
              <a:t>(</a:t>
            </a:r>
            <a:r>
              <a:rPr lang="en-US" sz="1200">
                <a:solidFill>
                  <a:schemeClr val="dk2"/>
                </a:solidFill>
                <a:latin typeface="Google Sans"/>
                <a:ea typeface="Google Sans"/>
                <a:cs typeface="Google Sans"/>
                <a:sym typeface="Google Sans"/>
              </a:rPr>
              <a:t>Management Team</a:t>
            </a:r>
            <a:r>
              <a:rPr lang="en-US">
                <a:solidFill>
                  <a:schemeClr val="dk2"/>
                </a:solidFill>
                <a:latin typeface="Google Sans"/>
                <a:ea typeface="Google Sans"/>
                <a:cs typeface="Google Sans"/>
                <a:sym typeface="Google Sans"/>
              </a:rPr>
              <a:t>)</a:t>
            </a:r>
            <a:endParaRPr>
              <a:solidFill>
                <a:schemeClr val="dk2"/>
              </a:solidFill>
              <a:latin typeface="Google Sans"/>
              <a:ea typeface="Google Sans"/>
              <a:cs typeface="Google Sans"/>
              <a:sym typeface="Google Sans"/>
            </a:endParaRPr>
          </a:p>
        </p:txBody>
      </p:sp>
      <p:sp>
        <p:nvSpPr>
          <p:cNvPr id="463" name="Google Shape;463;g275d0db7036_3_0"/>
          <p:cNvSpPr txBox="1"/>
          <p:nvPr/>
        </p:nvSpPr>
        <p:spPr>
          <a:xfrm>
            <a:off x="3962200" y="1790325"/>
            <a:ext cx="1883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Roboto Mono"/>
                <a:ea typeface="Roboto Mono"/>
                <a:cs typeface="Roboto Mono"/>
                <a:sym typeface="Roboto Mono"/>
              </a:rPr>
              <a:t>Vidushi Gandhi</a:t>
            </a:r>
            <a:endParaRPr b="1">
              <a:latin typeface="Roboto Mono"/>
              <a:ea typeface="Roboto Mono"/>
              <a:cs typeface="Roboto Mono"/>
              <a:sym typeface="Roboto Mono"/>
            </a:endParaRPr>
          </a:p>
          <a:p>
            <a:pPr indent="0" lvl="0" marL="0" rtl="0" algn="l">
              <a:spcBef>
                <a:spcPts val="0"/>
              </a:spcBef>
              <a:spcAft>
                <a:spcPts val="0"/>
              </a:spcAft>
              <a:buNone/>
            </a:pPr>
            <a:r>
              <a:rPr lang="en-US" sz="1200">
                <a:solidFill>
                  <a:schemeClr val="dk2"/>
                </a:solidFill>
                <a:latin typeface="Google Sans"/>
                <a:ea typeface="Google Sans"/>
                <a:cs typeface="Google Sans"/>
                <a:sym typeface="Google Sans"/>
              </a:rPr>
              <a:t>(Technical Head)</a:t>
            </a:r>
            <a:endParaRPr sz="1200">
              <a:solidFill>
                <a:schemeClr val="dk2"/>
              </a:solidFill>
              <a:latin typeface="Google Sans"/>
              <a:ea typeface="Google Sans"/>
              <a:cs typeface="Google Sans"/>
              <a:sym typeface="Google Sans"/>
            </a:endParaRPr>
          </a:p>
        </p:txBody>
      </p:sp>
      <p:sp>
        <p:nvSpPr>
          <p:cNvPr id="464" name="Google Shape;464;g275d0db7036_3_0"/>
          <p:cNvSpPr txBox="1"/>
          <p:nvPr/>
        </p:nvSpPr>
        <p:spPr>
          <a:xfrm>
            <a:off x="1981875" y="1776488"/>
            <a:ext cx="18837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Roboto Mono"/>
                <a:ea typeface="Roboto Mono"/>
                <a:cs typeface="Roboto Mono"/>
                <a:sym typeface="Roboto Mono"/>
              </a:rPr>
              <a:t>Jiya Jindal</a:t>
            </a:r>
            <a:endParaRPr b="1">
              <a:latin typeface="Roboto Mono"/>
              <a:ea typeface="Roboto Mono"/>
              <a:cs typeface="Roboto Mono"/>
              <a:sym typeface="Roboto Mono"/>
            </a:endParaRPr>
          </a:p>
          <a:p>
            <a:pPr indent="0" lvl="0" marL="0" rtl="0" algn="l">
              <a:spcBef>
                <a:spcPts val="0"/>
              </a:spcBef>
              <a:spcAft>
                <a:spcPts val="0"/>
              </a:spcAft>
              <a:buNone/>
            </a:pPr>
            <a:r>
              <a:rPr lang="en-US" sz="1200">
                <a:solidFill>
                  <a:schemeClr val="dk2"/>
                </a:solidFill>
                <a:latin typeface="Google Sans"/>
                <a:ea typeface="Google Sans"/>
                <a:cs typeface="Google Sans"/>
                <a:sym typeface="Google Sans"/>
              </a:rPr>
              <a:t>(Technical Team)</a:t>
            </a:r>
            <a:endParaRPr sz="1200">
              <a:solidFill>
                <a:schemeClr val="dk2"/>
              </a:solidFill>
              <a:latin typeface="Google Sans"/>
              <a:ea typeface="Google Sans"/>
              <a:cs typeface="Google Sans"/>
              <a:sym typeface="Google Sans"/>
            </a:endParaRPr>
          </a:p>
        </p:txBody>
      </p:sp>
      <p:pic>
        <p:nvPicPr>
          <p:cNvPr id="465" name="Google Shape;465;g275d0db7036_3_0"/>
          <p:cNvPicPr preferRelativeResize="0"/>
          <p:nvPr/>
        </p:nvPicPr>
        <p:blipFill>
          <a:blip r:embed="rId11">
            <a:alphaModFix/>
          </a:blip>
          <a:stretch>
            <a:fillRect/>
          </a:stretch>
        </p:blipFill>
        <p:spPr>
          <a:xfrm>
            <a:off x="151075" y="84900"/>
            <a:ext cx="1673346" cy="1629350"/>
          </a:xfrm>
          <a:prstGeom prst="rect">
            <a:avLst/>
          </a:prstGeom>
          <a:noFill/>
          <a:ln>
            <a:noFill/>
          </a:ln>
        </p:spPr>
      </p:pic>
      <p:sp>
        <p:nvSpPr>
          <p:cNvPr id="466" name="Google Shape;466;g275d0db7036_3_0"/>
          <p:cNvSpPr txBox="1"/>
          <p:nvPr/>
        </p:nvSpPr>
        <p:spPr>
          <a:xfrm>
            <a:off x="386025" y="1776500"/>
            <a:ext cx="13380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Roboto Mono"/>
                <a:ea typeface="Roboto Mono"/>
                <a:cs typeface="Roboto Mono"/>
                <a:sym typeface="Roboto Mono"/>
              </a:rPr>
              <a:t>Jai Mishra</a:t>
            </a:r>
            <a:endParaRPr b="1">
              <a:latin typeface="Roboto Mono"/>
              <a:ea typeface="Roboto Mono"/>
              <a:cs typeface="Roboto Mono"/>
              <a:sym typeface="Roboto Mono"/>
            </a:endParaRPr>
          </a:p>
        </p:txBody>
      </p:sp>
      <p:sp>
        <p:nvSpPr>
          <p:cNvPr id="467" name="Google Shape;467;g275d0db7036_3_0"/>
          <p:cNvSpPr txBox="1"/>
          <p:nvPr/>
        </p:nvSpPr>
        <p:spPr>
          <a:xfrm>
            <a:off x="309825" y="1955300"/>
            <a:ext cx="20406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2"/>
                </a:solidFill>
                <a:latin typeface="Google Sans"/>
                <a:ea typeface="Google Sans"/>
                <a:cs typeface="Google Sans"/>
                <a:sym typeface="Google Sans"/>
              </a:rPr>
              <a:t>(Technical Team)</a:t>
            </a:r>
            <a:endParaRPr sz="1200">
              <a:solidFill>
                <a:schemeClr val="dk2"/>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descr="Screen Clipping" id="472" name="Google Shape;472;p11"/>
          <p:cNvPicPr preferRelativeResize="0"/>
          <p:nvPr/>
        </p:nvPicPr>
        <p:blipFill rotWithShape="1">
          <a:blip r:embed="rId3">
            <a:alphaModFix/>
          </a:blip>
          <a:srcRect b="0" l="0" r="0" t="0"/>
          <a:stretch/>
        </p:blipFill>
        <p:spPr>
          <a:xfrm>
            <a:off x="3011500" y="281449"/>
            <a:ext cx="3471600" cy="424347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7642e6a887_1_0"/>
          <p:cNvSpPr txBox="1"/>
          <p:nvPr/>
        </p:nvSpPr>
        <p:spPr>
          <a:xfrm>
            <a:off x="2108850" y="1971450"/>
            <a:ext cx="4926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solidFill>
                  <a:schemeClr val="dk2"/>
                </a:solidFill>
                <a:latin typeface="Google Sans"/>
                <a:ea typeface="Google Sans"/>
                <a:cs typeface="Google Sans"/>
                <a:sym typeface="Google Sans"/>
              </a:rPr>
              <a:t>Thank You !</a:t>
            </a:r>
            <a:endParaRPr b="1" sz="6600">
              <a:solidFill>
                <a:schemeClr val="dk2"/>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3d3be92a12_7_0"/>
          <p:cNvSpPr txBox="1"/>
          <p:nvPr>
            <p:ph type="title"/>
          </p:nvPr>
        </p:nvSpPr>
        <p:spPr>
          <a:xfrm>
            <a:off x="924000" y="1337300"/>
            <a:ext cx="3898800" cy="2316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70714"/>
              <a:buFont typeface="Arial"/>
              <a:buNone/>
            </a:pPr>
            <a:r>
              <a:t/>
            </a:r>
            <a:endParaRPr b="0" sz="1555">
              <a:solidFill>
                <a:schemeClr val="dk2"/>
              </a:solidFill>
            </a:endParaRPr>
          </a:p>
          <a:p>
            <a:pPr indent="0" lvl="0" marL="0" rtl="0" algn="l">
              <a:spcBef>
                <a:spcPts val="0"/>
              </a:spcBef>
              <a:spcAft>
                <a:spcPts val="0"/>
              </a:spcAft>
              <a:buClr>
                <a:schemeClr val="dk1"/>
              </a:buClr>
              <a:buSzPct val="70714"/>
              <a:buFont typeface="Arial"/>
              <a:buNone/>
            </a:pPr>
            <a:r>
              <a:t/>
            </a:r>
            <a:endParaRPr b="0" sz="1555">
              <a:solidFill>
                <a:schemeClr val="dk2"/>
              </a:solidFill>
            </a:endParaRPr>
          </a:p>
          <a:p>
            <a:pPr indent="0" lvl="0" marL="0" rtl="0" algn="l">
              <a:lnSpc>
                <a:spcPct val="115000"/>
              </a:lnSpc>
              <a:spcBef>
                <a:spcPts val="0"/>
              </a:spcBef>
              <a:spcAft>
                <a:spcPts val="0"/>
              </a:spcAft>
              <a:buClr>
                <a:schemeClr val="dk1"/>
              </a:buClr>
              <a:buSzPct val="70714"/>
              <a:buFont typeface="Arial"/>
              <a:buNone/>
            </a:pPr>
            <a:r>
              <a:rPr lang="en-US" sz="1555">
                <a:solidFill>
                  <a:schemeClr val="dk2"/>
                </a:solidFill>
              </a:rPr>
              <a:t>-&gt;</a:t>
            </a:r>
            <a:r>
              <a:rPr b="0" lang="en-US" sz="1555">
                <a:solidFill>
                  <a:schemeClr val="dk2"/>
                </a:solidFill>
              </a:rPr>
              <a:t>Btech Mtech PhD (pur).</a:t>
            </a:r>
            <a:endParaRPr b="0" sz="1555">
              <a:solidFill>
                <a:schemeClr val="dk2"/>
              </a:solidFill>
            </a:endParaRPr>
          </a:p>
          <a:p>
            <a:pPr indent="0" lvl="0" marL="0" rtl="0" algn="l">
              <a:lnSpc>
                <a:spcPct val="115000"/>
              </a:lnSpc>
              <a:spcBef>
                <a:spcPts val="0"/>
              </a:spcBef>
              <a:spcAft>
                <a:spcPts val="0"/>
              </a:spcAft>
              <a:buClr>
                <a:schemeClr val="dk1"/>
              </a:buClr>
              <a:buSzPct val="70714"/>
              <a:buFont typeface="Arial"/>
              <a:buNone/>
            </a:pPr>
            <a:r>
              <a:rPr lang="en-US" sz="1555">
                <a:solidFill>
                  <a:schemeClr val="dk2"/>
                </a:solidFill>
              </a:rPr>
              <a:t>-&gt;</a:t>
            </a:r>
            <a:r>
              <a:rPr b="0" lang="en-US" sz="1555">
                <a:solidFill>
                  <a:schemeClr val="dk2"/>
                </a:solidFill>
              </a:rPr>
              <a:t>12 years of teaching experience in various colleges.</a:t>
            </a:r>
            <a:endParaRPr b="0" sz="1555">
              <a:solidFill>
                <a:schemeClr val="dk2"/>
              </a:solidFill>
            </a:endParaRPr>
          </a:p>
          <a:p>
            <a:pPr indent="0" lvl="0" marL="0" rtl="0" algn="l">
              <a:lnSpc>
                <a:spcPct val="115000"/>
              </a:lnSpc>
              <a:spcBef>
                <a:spcPts val="0"/>
              </a:spcBef>
              <a:spcAft>
                <a:spcPts val="0"/>
              </a:spcAft>
              <a:buClr>
                <a:schemeClr val="dk1"/>
              </a:buClr>
              <a:buSzPct val="70714"/>
              <a:buFont typeface="Arial"/>
              <a:buNone/>
            </a:pPr>
            <a:r>
              <a:rPr lang="en-US" sz="1555">
                <a:solidFill>
                  <a:schemeClr val="dk2"/>
                </a:solidFill>
              </a:rPr>
              <a:t>-&gt;</a:t>
            </a:r>
            <a:r>
              <a:rPr b="0" lang="en-US" sz="1555">
                <a:solidFill>
                  <a:schemeClr val="dk2"/>
                </a:solidFill>
              </a:rPr>
              <a:t>4 papers were published at international      conferences. One book named Open Source Technology was published in the year 2009 (Ed 1 &amp; 2).</a:t>
            </a:r>
            <a:endParaRPr b="0" sz="1555">
              <a:solidFill>
                <a:schemeClr val="dk2"/>
              </a:solidFill>
            </a:endParaRPr>
          </a:p>
          <a:p>
            <a:pPr indent="0" lvl="0" marL="0" rtl="0" algn="l">
              <a:spcBef>
                <a:spcPts val="0"/>
              </a:spcBef>
              <a:spcAft>
                <a:spcPts val="0"/>
              </a:spcAft>
              <a:buClr>
                <a:schemeClr val="dk1"/>
              </a:buClr>
              <a:buSzPct val="70714"/>
              <a:buFont typeface="Arial"/>
              <a:buNone/>
            </a:pPr>
            <a:r>
              <a:t/>
            </a:r>
            <a:endParaRPr b="0" sz="1555">
              <a:solidFill>
                <a:schemeClr val="dk2"/>
              </a:solidFill>
            </a:endParaRPr>
          </a:p>
          <a:p>
            <a:pPr indent="0" lvl="0" marL="0" rtl="0" algn="l">
              <a:spcBef>
                <a:spcPts val="0"/>
              </a:spcBef>
              <a:spcAft>
                <a:spcPts val="0"/>
              </a:spcAft>
              <a:buClr>
                <a:schemeClr val="dk1"/>
              </a:buClr>
              <a:buSzPct val="47142"/>
              <a:buFont typeface="Arial"/>
              <a:buNone/>
            </a:pPr>
            <a:r>
              <a:rPr lang="en-US" sz="2333">
                <a:solidFill>
                  <a:schemeClr val="dk2"/>
                </a:solidFill>
              </a:rPr>
              <a:t>Area of expertise DBMS, ML</a:t>
            </a:r>
            <a:endParaRPr sz="2333">
              <a:solidFill>
                <a:schemeClr val="dk2"/>
              </a:solidFill>
            </a:endParaRPr>
          </a:p>
        </p:txBody>
      </p:sp>
      <p:sp>
        <p:nvSpPr>
          <p:cNvPr id="178" name="Google Shape;178;g23d3be92a12_7_0"/>
          <p:cNvSpPr txBox="1"/>
          <p:nvPr>
            <p:ph idx="1" type="subTitle"/>
          </p:nvPr>
        </p:nvSpPr>
        <p:spPr>
          <a:xfrm>
            <a:off x="5851775" y="3823325"/>
            <a:ext cx="2287500" cy="594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Clr>
                <a:schemeClr val="dk1"/>
              </a:buClr>
              <a:buSzPct val="61111"/>
              <a:buFont typeface="Arial"/>
              <a:buNone/>
            </a:pPr>
            <a:r>
              <a:rPr lang="en-US" sz="1800">
                <a:solidFill>
                  <a:schemeClr val="dk2"/>
                </a:solidFill>
              </a:rPr>
              <a:t>Ms. Stuti Saxena</a:t>
            </a:r>
            <a:br>
              <a:rPr lang="en-US" sz="1800">
                <a:solidFill>
                  <a:schemeClr val="dk2"/>
                </a:solidFill>
                <a:latin typeface="Roboto Mono Light"/>
                <a:ea typeface="Roboto Mono Light"/>
                <a:cs typeface="Roboto Mono Light"/>
                <a:sym typeface="Roboto Mono Light"/>
              </a:rPr>
            </a:br>
            <a:r>
              <a:rPr lang="en-US" sz="1428">
                <a:solidFill>
                  <a:schemeClr val="dk2"/>
                </a:solidFill>
                <a:latin typeface="Google Sans"/>
                <a:ea typeface="Google Sans"/>
                <a:cs typeface="Google Sans"/>
                <a:sym typeface="Google Sans"/>
              </a:rPr>
              <a:t>Assistant Professor CSE</a:t>
            </a:r>
            <a:endParaRPr/>
          </a:p>
        </p:txBody>
      </p:sp>
      <p:pic>
        <p:nvPicPr>
          <p:cNvPr id="179" name="Google Shape;179;g23d3be92a12_7_0"/>
          <p:cNvPicPr preferRelativeResize="0"/>
          <p:nvPr/>
        </p:nvPicPr>
        <p:blipFill>
          <a:blip r:embed="rId3">
            <a:alphaModFix/>
          </a:blip>
          <a:stretch>
            <a:fillRect/>
          </a:stretch>
        </p:blipFill>
        <p:spPr>
          <a:xfrm>
            <a:off x="5851775" y="68575"/>
            <a:ext cx="3195051" cy="3306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7583c3328a_2_1"/>
          <p:cNvSpPr txBox="1"/>
          <p:nvPr/>
        </p:nvSpPr>
        <p:spPr>
          <a:xfrm>
            <a:off x="160025" y="1617450"/>
            <a:ext cx="6300300" cy="237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dk2"/>
                </a:solidFill>
                <a:latin typeface="Google Sans"/>
                <a:ea typeface="Google Sans"/>
                <a:cs typeface="Google Sans"/>
                <a:sym typeface="Google Sans"/>
              </a:rPr>
              <a:t>Presenting you our</a:t>
            </a:r>
            <a:r>
              <a:rPr b="1" lang="en-US" sz="2800">
                <a:solidFill>
                  <a:schemeClr val="dk1"/>
                </a:solidFill>
                <a:latin typeface="Google Sans"/>
                <a:ea typeface="Google Sans"/>
                <a:cs typeface="Google Sans"/>
                <a:sym typeface="Google Sans"/>
              </a:rPr>
              <a:t> </a:t>
            </a:r>
            <a:r>
              <a:rPr b="1" lang="en-US" sz="2800">
                <a:solidFill>
                  <a:schemeClr val="accent1"/>
                </a:solidFill>
                <a:latin typeface="Google Sans"/>
                <a:ea typeface="Google Sans"/>
                <a:cs typeface="Google Sans"/>
                <a:sym typeface="Google Sans"/>
              </a:rPr>
              <a:t>GDSC Lead</a:t>
            </a:r>
            <a:endParaRPr b="1" sz="2800">
              <a:solidFill>
                <a:schemeClr val="accent1"/>
              </a:solidFill>
              <a:latin typeface="Google Sans"/>
              <a:ea typeface="Google Sans"/>
              <a:cs typeface="Google Sans"/>
              <a:sym typeface="Google Sans"/>
            </a:endParaRPr>
          </a:p>
          <a:p>
            <a:pPr indent="0" lvl="0" marL="0" rtl="0" algn="ctr">
              <a:spcBef>
                <a:spcPts val="0"/>
              </a:spcBef>
              <a:spcAft>
                <a:spcPts val="0"/>
              </a:spcAft>
              <a:buNone/>
            </a:pPr>
            <a:r>
              <a:t/>
            </a:r>
            <a:endParaRPr b="1" sz="2800">
              <a:solidFill>
                <a:schemeClr val="accent1"/>
              </a:solidFill>
              <a:latin typeface="Google Sans"/>
              <a:ea typeface="Google Sans"/>
              <a:cs typeface="Google Sans"/>
              <a:sym typeface="Google Sans"/>
            </a:endParaRPr>
          </a:p>
          <a:p>
            <a:pPr indent="0" lvl="0" marL="0" rtl="0" algn="ctr">
              <a:lnSpc>
                <a:spcPct val="115000"/>
              </a:lnSpc>
              <a:spcBef>
                <a:spcPts val="0"/>
              </a:spcBef>
              <a:spcAft>
                <a:spcPts val="0"/>
              </a:spcAft>
              <a:buNone/>
            </a:pPr>
            <a:r>
              <a:rPr b="1" lang="en-US" sz="4200">
                <a:solidFill>
                  <a:schemeClr val="dk2"/>
                </a:solidFill>
                <a:latin typeface="Google Sans"/>
                <a:ea typeface="Google Sans"/>
                <a:cs typeface="Google Sans"/>
                <a:sym typeface="Google Sans"/>
              </a:rPr>
              <a:t>Sahil Ali</a:t>
            </a:r>
            <a:br>
              <a:rPr b="1" lang="en-US" sz="4200">
                <a:solidFill>
                  <a:schemeClr val="dk2"/>
                </a:solidFill>
                <a:latin typeface="Google Sans"/>
                <a:ea typeface="Google Sans"/>
                <a:cs typeface="Google Sans"/>
                <a:sym typeface="Google Sans"/>
              </a:rPr>
            </a:br>
            <a:r>
              <a:rPr lang="en-US" sz="1555">
                <a:solidFill>
                  <a:schemeClr val="dk2"/>
                </a:solidFill>
                <a:latin typeface="Google Sans"/>
                <a:ea typeface="Google Sans"/>
                <a:cs typeface="Google Sans"/>
                <a:sym typeface="Google Sans"/>
              </a:rPr>
              <a:t>NLP Intern at  </a:t>
            </a:r>
            <a:r>
              <a:rPr b="1" lang="en-US" sz="1955">
                <a:solidFill>
                  <a:schemeClr val="dk2"/>
                </a:solidFill>
                <a:latin typeface="Google Sans"/>
                <a:ea typeface="Google Sans"/>
                <a:cs typeface="Google Sans"/>
                <a:sym typeface="Google Sans"/>
              </a:rPr>
              <a:t>Microsoft </a:t>
            </a:r>
            <a:endParaRPr sz="1555">
              <a:solidFill>
                <a:schemeClr val="dk2"/>
              </a:solidFill>
              <a:latin typeface="Google Sans"/>
              <a:ea typeface="Google Sans"/>
              <a:cs typeface="Google Sans"/>
              <a:sym typeface="Google Sans"/>
            </a:endParaRPr>
          </a:p>
          <a:p>
            <a:pPr indent="0" lvl="0" marL="0" rtl="0" algn="ctr">
              <a:spcBef>
                <a:spcPts val="0"/>
              </a:spcBef>
              <a:spcAft>
                <a:spcPts val="0"/>
              </a:spcAft>
              <a:buNone/>
            </a:pPr>
            <a:r>
              <a:t/>
            </a:r>
            <a:endParaRPr sz="1555">
              <a:solidFill>
                <a:schemeClr val="dk2"/>
              </a:solidFill>
              <a:latin typeface="Google Sans"/>
              <a:ea typeface="Google Sans"/>
              <a:cs typeface="Google Sans"/>
              <a:sym typeface="Google Sans"/>
            </a:endParaRPr>
          </a:p>
        </p:txBody>
      </p:sp>
      <p:pic>
        <p:nvPicPr>
          <p:cNvPr id="185" name="Google Shape;185;g27583c3328a_2_1"/>
          <p:cNvPicPr preferRelativeResize="0"/>
          <p:nvPr/>
        </p:nvPicPr>
        <p:blipFill>
          <a:blip r:embed="rId3">
            <a:alphaModFix/>
          </a:blip>
          <a:stretch>
            <a:fillRect/>
          </a:stretch>
        </p:blipFill>
        <p:spPr>
          <a:xfrm>
            <a:off x="4781550" y="550416"/>
            <a:ext cx="3848099" cy="4585486"/>
          </a:xfrm>
          <a:prstGeom prst="rect">
            <a:avLst/>
          </a:prstGeom>
          <a:noFill/>
          <a:ln>
            <a:noFill/>
          </a:ln>
        </p:spPr>
      </p:pic>
      <p:sp>
        <p:nvSpPr>
          <p:cNvPr id="186" name="Google Shape;186;g27583c3328a_2_1"/>
          <p:cNvSpPr txBox="1"/>
          <p:nvPr/>
        </p:nvSpPr>
        <p:spPr>
          <a:xfrm>
            <a:off x="4446275" y="41148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rgbClr val="9B9B9B"/>
                </a:solidFill>
              </a:rPr>
              <a:t>2023-2024</a:t>
            </a:r>
            <a:endParaRPr b="1">
              <a:solidFill>
                <a:srgbClr val="9B9B9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
          <p:cNvSpPr/>
          <p:nvPr/>
        </p:nvSpPr>
        <p:spPr>
          <a:xfrm>
            <a:off x="430998" y="1505666"/>
            <a:ext cx="4981500" cy="718500"/>
          </a:xfrm>
          <a:prstGeom prst="rect">
            <a:avLst/>
          </a:prstGeom>
          <a:solidFill>
            <a:schemeClr val="accent3"/>
          </a:solidFill>
          <a:ln cap="flat" cmpd="sng" w="25400">
            <a:solidFill>
              <a:schemeClr val="dk1"/>
            </a:solidFill>
            <a:prstDash val="solid"/>
            <a:round/>
            <a:headEnd len="sm" w="sm" type="none"/>
            <a:tailEnd len="sm" w="sm" type="none"/>
          </a:ln>
          <a:effectLst>
            <a:outerShdw blurRad="50800" rotWithShape="0" algn="ctr" dir="5400000" dist="50800">
              <a:srgbClr val="000000">
                <a:alpha val="9882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3600" u="none" cap="none" strike="noStrike">
                <a:solidFill>
                  <a:schemeClr val="dk1"/>
                </a:solidFill>
                <a:latin typeface="Open Sans"/>
                <a:ea typeface="Open Sans"/>
                <a:cs typeface="Open Sans"/>
                <a:sym typeface="Open Sans"/>
              </a:rPr>
              <a:t>What is GDSC?</a:t>
            </a:r>
            <a:endParaRPr b="1" i="0" sz="3600" u="none" cap="none" strike="noStrike">
              <a:solidFill>
                <a:schemeClr val="dk1"/>
              </a:solidFill>
              <a:latin typeface="Open Sans"/>
              <a:ea typeface="Open Sans"/>
              <a:cs typeface="Open Sans"/>
              <a:sym typeface="Open Sans"/>
            </a:endParaRPr>
          </a:p>
        </p:txBody>
      </p:sp>
      <p:pic>
        <p:nvPicPr>
          <p:cNvPr descr="Screen Clipping" id="192" name="Google Shape;192;p3"/>
          <p:cNvPicPr preferRelativeResize="0"/>
          <p:nvPr/>
        </p:nvPicPr>
        <p:blipFill rotWithShape="1">
          <a:blip r:embed="rId3">
            <a:alphaModFix/>
          </a:blip>
          <a:srcRect b="0" l="0" r="0" t="0"/>
          <a:stretch/>
        </p:blipFill>
        <p:spPr>
          <a:xfrm>
            <a:off x="6081840" y="156284"/>
            <a:ext cx="2929812" cy="2997461"/>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193" name="Google Shape;193;p3"/>
          <p:cNvSpPr txBox="1"/>
          <p:nvPr/>
        </p:nvSpPr>
        <p:spPr>
          <a:xfrm>
            <a:off x="219350" y="2461250"/>
            <a:ext cx="5404800" cy="1921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1428">
                <a:solidFill>
                  <a:schemeClr val="accent3"/>
                </a:solidFill>
                <a:latin typeface="Google Sans"/>
                <a:ea typeface="Google Sans"/>
                <a:cs typeface="Google Sans"/>
                <a:sym typeface="Google Sans"/>
              </a:rPr>
              <a:t>Google Developer Student Clubs (GDSC)</a:t>
            </a:r>
            <a:r>
              <a:rPr lang="en-US" sz="1428">
                <a:solidFill>
                  <a:schemeClr val="dk2"/>
                </a:solidFill>
                <a:latin typeface="Google Sans"/>
                <a:ea typeface="Google Sans"/>
                <a:cs typeface="Google Sans"/>
                <a:sym typeface="Google Sans"/>
              </a:rPr>
              <a:t> are university groups for students interested in Google Technologies and programming. There are </a:t>
            </a:r>
            <a:r>
              <a:rPr b="1" lang="en-US" sz="1428">
                <a:solidFill>
                  <a:schemeClr val="dk2"/>
                </a:solidFill>
                <a:latin typeface="Google Sans"/>
                <a:ea typeface="Google Sans"/>
                <a:cs typeface="Google Sans"/>
                <a:sym typeface="Google Sans"/>
              </a:rPr>
              <a:t>Google Developer Student Clubs</a:t>
            </a:r>
            <a:r>
              <a:rPr lang="en-US" sz="1428">
                <a:solidFill>
                  <a:schemeClr val="dk2"/>
                </a:solidFill>
                <a:latin typeface="Google Sans"/>
                <a:ea typeface="Google Sans"/>
                <a:cs typeface="Google Sans"/>
                <a:sym typeface="Google Sans"/>
              </a:rPr>
              <a:t> in over </a:t>
            </a:r>
            <a:r>
              <a:rPr b="1" lang="en-US" sz="1428">
                <a:solidFill>
                  <a:schemeClr val="dk2"/>
                </a:solidFill>
                <a:latin typeface="Google Sans"/>
                <a:ea typeface="Google Sans"/>
                <a:cs typeface="Google Sans"/>
                <a:sym typeface="Google Sans"/>
              </a:rPr>
              <a:t>110 countries</a:t>
            </a:r>
            <a:r>
              <a:rPr lang="en-US" sz="1428">
                <a:solidFill>
                  <a:schemeClr val="dk2"/>
                </a:solidFill>
                <a:latin typeface="Google Sans"/>
                <a:ea typeface="Google Sans"/>
                <a:cs typeface="Google Sans"/>
                <a:sym typeface="Google Sans"/>
              </a:rPr>
              <a:t> around the world that include undergraduate and graduate students. GDSC members teach each other about</a:t>
            </a:r>
            <a:r>
              <a:rPr b="1" lang="en-US" sz="1428">
                <a:solidFill>
                  <a:schemeClr val="dk2"/>
                </a:solidFill>
                <a:latin typeface="Google Sans"/>
                <a:ea typeface="Google Sans"/>
                <a:cs typeface="Google Sans"/>
                <a:sym typeface="Google Sans"/>
              </a:rPr>
              <a:t> ML, Android App Development, Google Cloud , Flutter </a:t>
            </a:r>
            <a:r>
              <a:rPr lang="en-US" sz="1428">
                <a:solidFill>
                  <a:schemeClr val="dk2"/>
                </a:solidFill>
                <a:latin typeface="Google Sans"/>
                <a:ea typeface="Google Sans"/>
                <a:cs typeface="Google Sans"/>
                <a:sym typeface="Google Sans"/>
              </a:rPr>
              <a:t>and other exciting technologies.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
          <p:cNvSpPr txBox="1"/>
          <p:nvPr>
            <p:ph type="title"/>
          </p:nvPr>
        </p:nvSpPr>
        <p:spPr>
          <a:xfrm>
            <a:off x="373250" y="2402625"/>
            <a:ext cx="6555600" cy="1979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50000"/>
              <a:buNone/>
            </a:pPr>
            <a:r>
              <a:rPr b="0" lang="en-US" sz="1400">
                <a:solidFill>
                  <a:schemeClr val="dk2"/>
                </a:solidFill>
              </a:rPr>
              <a:t>🡪</a:t>
            </a:r>
            <a:r>
              <a:rPr b="0" lang="en-US" sz="1400">
                <a:solidFill>
                  <a:schemeClr val="dk2"/>
                </a:solidFill>
                <a:latin typeface="Google Sans"/>
                <a:ea typeface="Google Sans"/>
                <a:cs typeface="Google Sans"/>
                <a:sym typeface="Google Sans"/>
              </a:rPr>
              <a:t>  </a:t>
            </a:r>
            <a:r>
              <a:rPr lang="en-US" sz="1400">
                <a:solidFill>
                  <a:schemeClr val="dk2"/>
                </a:solidFill>
                <a:latin typeface="Google Sans"/>
                <a:ea typeface="Google Sans"/>
                <a:cs typeface="Google Sans"/>
                <a:sym typeface="Google Sans"/>
              </a:rPr>
              <a:t>By joining a GDSC</a:t>
            </a:r>
            <a:r>
              <a:rPr b="0" lang="en-US" sz="1400">
                <a:solidFill>
                  <a:schemeClr val="dk2"/>
                </a:solidFill>
                <a:latin typeface="Google Sans"/>
                <a:ea typeface="Google Sans"/>
                <a:cs typeface="Google Sans"/>
                <a:sym typeface="Google Sans"/>
              </a:rPr>
              <a:t>, students grow their knowledge in a peer-to-peer learning environment and build solutions for local businesses and their community.</a:t>
            </a:r>
            <a:br>
              <a:rPr b="0" lang="en-US" sz="1400">
                <a:solidFill>
                  <a:schemeClr val="dk2"/>
                </a:solidFill>
                <a:latin typeface="Google Sans"/>
                <a:ea typeface="Google Sans"/>
                <a:cs typeface="Google Sans"/>
                <a:sym typeface="Google Sans"/>
              </a:rPr>
            </a:br>
            <a:br>
              <a:rPr b="0" lang="en-US" sz="1400">
                <a:solidFill>
                  <a:schemeClr val="dk2"/>
                </a:solidFill>
                <a:latin typeface="Google Sans"/>
                <a:ea typeface="Google Sans"/>
                <a:cs typeface="Google Sans"/>
                <a:sym typeface="Google Sans"/>
              </a:rPr>
            </a:br>
            <a:r>
              <a:rPr b="0" lang="en-US" sz="1400">
                <a:solidFill>
                  <a:schemeClr val="dk2"/>
                </a:solidFill>
                <a:latin typeface="Google Sans"/>
                <a:ea typeface="Google Sans"/>
                <a:cs typeface="Google Sans"/>
                <a:sym typeface="Google Sans"/>
              </a:rPr>
              <a:t>🡪 </a:t>
            </a:r>
            <a:r>
              <a:rPr lang="en-US" sz="1400">
                <a:solidFill>
                  <a:schemeClr val="dk2"/>
                </a:solidFill>
                <a:latin typeface="Google Sans"/>
                <a:ea typeface="Google Sans"/>
                <a:cs typeface="Google Sans"/>
                <a:sym typeface="Google Sans"/>
              </a:rPr>
              <a:t>The Google Developer Student Clubs (GDSC) program </a:t>
            </a:r>
            <a:r>
              <a:rPr b="0" lang="en-US" sz="1400">
                <a:solidFill>
                  <a:schemeClr val="dk2"/>
                </a:solidFill>
                <a:latin typeface="Google Sans"/>
                <a:ea typeface="Google Sans"/>
                <a:cs typeface="Google Sans"/>
                <a:sym typeface="Google Sans"/>
              </a:rPr>
              <a:t>aims to empower student developers in universities to impact their student communities.</a:t>
            </a:r>
            <a:br>
              <a:rPr b="0" lang="en-US" sz="1400">
                <a:solidFill>
                  <a:schemeClr val="dk2"/>
                </a:solidFill>
                <a:latin typeface="Google Sans"/>
                <a:ea typeface="Google Sans"/>
                <a:cs typeface="Google Sans"/>
                <a:sym typeface="Google Sans"/>
              </a:rPr>
            </a:br>
            <a:br>
              <a:rPr b="0" lang="en-US" sz="1400">
                <a:solidFill>
                  <a:schemeClr val="dk2"/>
                </a:solidFill>
                <a:latin typeface="Google Sans"/>
                <a:ea typeface="Google Sans"/>
                <a:cs typeface="Google Sans"/>
                <a:sym typeface="Google Sans"/>
              </a:rPr>
            </a:br>
            <a:r>
              <a:rPr b="0" lang="en-US" sz="1400">
                <a:solidFill>
                  <a:schemeClr val="dk2"/>
                </a:solidFill>
                <a:latin typeface="Google Sans"/>
                <a:ea typeface="Google Sans"/>
                <a:cs typeface="Google Sans"/>
                <a:sym typeface="Google Sans"/>
              </a:rPr>
              <a:t>🡪 It aims for university students to help them build their </a:t>
            </a:r>
            <a:r>
              <a:rPr lang="en-US" sz="1400">
                <a:solidFill>
                  <a:schemeClr val="dk2"/>
                </a:solidFill>
                <a:latin typeface="Google Sans"/>
                <a:ea typeface="Google Sans"/>
                <a:cs typeface="Google Sans"/>
                <a:sym typeface="Google Sans"/>
              </a:rPr>
              <a:t>mobile web applications, Machine learning, Cloud skills etc.</a:t>
            </a:r>
            <a:br>
              <a:rPr lang="en-US" sz="1400"/>
            </a:br>
            <a:br>
              <a:rPr b="0" lang="en-US" sz="1400"/>
            </a:br>
            <a:endParaRPr sz="1400"/>
          </a:p>
        </p:txBody>
      </p:sp>
      <p:sp>
        <p:nvSpPr>
          <p:cNvPr id="199" name="Google Shape;199;p4"/>
          <p:cNvSpPr/>
          <p:nvPr/>
        </p:nvSpPr>
        <p:spPr>
          <a:xfrm>
            <a:off x="373248" y="1482816"/>
            <a:ext cx="4981500" cy="718500"/>
          </a:xfrm>
          <a:prstGeom prst="rect">
            <a:avLst/>
          </a:prstGeom>
          <a:solidFill>
            <a:schemeClr val="accent2"/>
          </a:solidFill>
          <a:ln cap="flat" cmpd="sng" w="25400">
            <a:solidFill>
              <a:schemeClr val="dk1"/>
            </a:solidFill>
            <a:prstDash val="solid"/>
            <a:round/>
            <a:headEnd len="sm" w="sm" type="none"/>
            <a:tailEnd len="sm" w="sm" type="none"/>
          </a:ln>
          <a:effectLst>
            <a:outerShdw blurRad="50800" rotWithShape="0" algn="ctr" dir="5400000" dist="50800">
              <a:srgbClr val="000000">
                <a:alpha val="988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3600">
                <a:solidFill>
                  <a:schemeClr val="dk1"/>
                </a:solidFill>
                <a:latin typeface="Open Sans"/>
                <a:ea typeface="Open Sans"/>
                <a:cs typeface="Open Sans"/>
                <a:sym typeface="Open Sans"/>
              </a:rPr>
              <a:t>Aim</a:t>
            </a:r>
            <a:endParaRPr b="1" i="0" sz="3600" u="none" cap="none" strike="noStrike">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type="title"/>
          </p:nvPr>
        </p:nvSpPr>
        <p:spPr>
          <a:xfrm>
            <a:off x="462800" y="1844500"/>
            <a:ext cx="6063000" cy="2285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291666"/>
              <a:buNone/>
            </a:pPr>
            <a:r>
              <a:rPr lang="en-US" sz="1600">
                <a:solidFill>
                  <a:schemeClr val="dk2"/>
                </a:solidFill>
                <a:latin typeface="Google Sans"/>
                <a:ea typeface="Google Sans"/>
                <a:cs typeface="Google Sans"/>
                <a:sym typeface="Google Sans"/>
              </a:rPr>
              <a:t>GDSC  have successfully</a:t>
            </a:r>
            <a:r>
              <a:rPr b="0" lang="en-US" sz="1600">
                <a:solidFill>
                  <a:schemeClr val="dk2"/>
                </a:solidFill>
                <a:latin typeface="Google Sans"/>
                <a:ea typeface="Google Sans"/>
                <a:cs typeface="Google Sans"/>
                <a:sym typeface="Google Sans"/>
              </a:rPr>
              <a:t> built their communities and engaged members to learn and share best practices with each </a:t>
            </a:r>
            <a:r>
              <a:rPr b="0" lang="en-US" sz="1600">
                <a:solidFill>
                  <a:schemeClr val="dk2"/>
                </a:solidFill>
                <a:latin typeface="Google Sans"/>
                <a:ea typeface="Google Sans"/>
                <a:cs typeface="Google Sans"/>
                <a:sym typeface="Google Sans"/>
              </a:rPr>
              <a:t>other</a:t>
            </a:r>
            <a:r>
              <a:rPr b="0" lang="en-US" sz="1600">
                <a:solidFill>
                  <a:schemeClr val="dk2"/>
                </a:solidFill>
                <a:latin typeface="Google Sans"/>
                <a:ea typeface="Google Sans"/>
                <a:cs typeface="Google Sans"/>
                <a:sym typeface="Google Sans"/>
              </a:rPr>
              <a:t>.</a:t>
            </a:r>
            <a:br>
              <a:rPr b="0" lang="en-US" sz="1600">
                <a:solidFill>
                  <a:schemeClr val="dk2"/>
                </a:solidFill>
                <a:latin typeface="Google Sans"/>
                <a:ea typeface="Google Sans"/>
                <a:cs typeface="Google Sans"/>
                <a:sym typeface="Google Sans"/>
              </a:rPr>
            </a:br>
            <a:br>
              <a:rPr b="0" lang="en-US" sz="1600">
                <a:solidFill>
                  <a:schemeClr val="dk2"/>
                </a:solidFill>
                <a:latin typeface="Google Sans"/>
                <a:ea typeface="Google Sans"/>
                <a:cs typeface="Google Sans"/>
                <a:sym typeface="Google Sans"/>
              </a:rPr>
            </a:br>
            <a:r>
              <a:rPr lang="en-US" sz="1600">
                <a:solidFill>
                  <a:schemeClr val="accent1"/>
                </a:solidFill>
                <a:latin typeface="Google Sans"/>
                <a:ea typeface="Google Sans"/>
                <a:cs typeface="Google Sans"/>
                <a:sym typeface="Google Sans"/>
              </a:rPr>
              <a:t>Android study Jams</a:t>
            </a:r>
            <a:r>
              <a:rPr b="0" lang="en-US" sz="1600">
                <a:solidFill>
                  <a:schemeClr val="dk2"/>
                </a:solidFill>
                <a:latin typeface="Google Sans"/>
                <a:ea typeface="Google Sans"/>
                <a:cs typeface="Google Sans"/>
                <a:sym typeface="Google Sans"/>
              </a:rPr>
              <a:t>, hosted  by </a:t>
            </a:r>
            <a:r>
              <a:rPr lang="en-US" sz="1600">
                <a:solidFill>
                  <a:schemeClr val="accent1"/>
                </a:solidFill>
                <a:latin typeface="Google Sans"/>
                <a:ea typeface="Google Sans"/>
                <a:cs typeface="Google Sans"/>
                <a:sym typeface="Google Sans"/>
              </a:rPr>
              <a:t>Google Developer Students Clubs </a:t>
            </a:r>
            <a:r>
              <a:rPr b="0" lang="en-US" sz="1600">
                <a:solidFill>
                  <a:schemeClr val="dk2"/>
                </a:solidFill>
                <a:latin typeface="Google Sans"/>
                <a:ea typeface="Google Sans"/>
                <a:cs typeface="Google Sans"/>
                <a:sym typeface="Google Sans"/>
              </a:rPr>
              <a:t>(GDSC) chapters across the globe and in India ,leverage peer-to-peer teaching to train a new generation of student android developers.</a:t>
            </a:r>
            <a:br>
              <a:rPr b="0" lang="en-US" sz="1600"/>
            </a:br>
            <a:br>
              <a:rPr b="0" lang="en-US" sz="1600"/>
            </a:br>
            <a:endParaRPr b="0" sz="1600"/>
          </a:p>
        </p:txBody>
      </p:sp>
      <p:sp>
        <p:nvSpPr>
          <p:cNvPr id="205" name="Google Shape;205;p5"/>
          <p:cNvSpPr/>
          <p:nvPr/>
        </p:nvSpPr>
        <p:spPr>
          <a:xfrm>
            <a:off x="242601" y="823700"/>
            <a:ext cx="6503400" cy="821100"/>
          </a:xfrm>
          <a:prstGeom prst="rect">
            <a:avLst/>
          </a:prstGeom>
          <a:solidFill>
            <a:schemeClr val="accent1"/>
          </a:solidFill>
          <a:ln>
            <a:noFill/>
          </a:ln>
          <a:effectLst>
            <a:outerShdw blurRad="50800" rotWithShape="0" algn="ctr" dir="5400000" dist="50800">
              <a:srgbClr val="000000">
                <a:alpha val="9882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chemeClr val="dk1"/>
                </a:solidFill>
                <a:latin typeface="Google Sans"/>
                <a:ea typeface="Google Sans"/>
                <a:cs typeface="Google Sans"/>
                <a:sym typeface="Google Sans"/>
              </a:rPr>
              <a:t>Global Impact of GDSC</a:t>
            </a:r>
            <a:endParaRPr b="1" i="0" sz="4000" u="none" cap="none" strike="noStrike">
              <a:solidFill>
                <a:schemeClr val="dk1"/>
              </a:solidFill>
              <a:latin typeface="Google Sans"/>
              <a:ea typeface="Google Sans"/>
              <a:cs typeface="Google Sans"/>
              <a:sym typeface="Google Sans"/>
            </a:endParaRPr>
          </a:p>
        </p:txBody>
      </p:sp>
      <p:pic>
        <p:nvPicPr>
          <p:cNvPr descr="Screen Clipping" id="206" name="Google Shape;206;p5"/>
          <p:cNvPicPr preferRelativeResize="0"/>
          <p:nvPr/>
        </p:nvPicPr>
        <p:blipFill rotWithShape="1">
          <a:blip r:embed="rId3">
            <a:alphaModFix/>
          </a:blip>
          <a:srcRect b="0" l="0" r="0" t="0"/>
          <a:stretch/>
        </p:blipFill>
        <p:spPr>
          <a:xfrm>
            <a:off x="6805700" y="3044950"/>
            <a:ext cx="2053725" cy="174270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6"/>
          <p:cNvSpPr txBox="1"/>
          <p:nvPr>
            <p:ph type="title"/>
          </p:nvPr>
        </p:nvSpPr>
        <p:spPr>
          <a:xfrm>
            <a:off x="1320275" y="1808225"/>
            <a:ext cx="4005600" cy="251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56"/>
              <a:buNone/>
            </a:pPr>
            <a:r>
              <a:rPr b="0" lang="en-US" sz="2000">
                <a:solidFill>
                  <a:schemeClr val="dk2"/>
                </a:solidFill>
                <a:latin typeface="Google Sans"/>
                <a:ea typeface="Google Sans"/>
                <a:cs typeface="Google Sans"/>
                <a:sym typeface="Google Sans"/>
              </a:rPr>
              <a:t>🡪 </a:t>
            </a:r>
            <a:r>
              <a:rPr b="0" lang="en-US" sz="2000">
                <a:solidFill>
                  <a:schemeClr val="dk2"/>
                </a:solidFill>
                <a:latin typeface="Google Sans"/>
                <a:ea typeface="Google Sans"/>
                <a:cs typeface="Google Sans"/>
                <a:sym typeface="Google Sans"/>
              </a:rPr>
              <a:t>Exposure to new Technology</a:t>
            </a:r>
            <a:br>
              <a:rPr b="0" lang="en-US" sz="2000">
                <a:solidFill>
                  <a:schemeClr val="dk2"/>
                </a:solidFill>
                <a:latin typeface="Google Sans"/>
                <a:ea typeface="Google Sans"/>
                <a:cs typeface="Google Sans"/>
                <a:sym typeface="Google Sans"/>
              </a:rPr>
            </a:br>
            <a:br>
              <a:rPr b="0" lang="en-US" sz="2000">
                <a:solidFill>
                  <a:schemeClr val="dk2"/>
                </a:solidFill>
                <a:latin typeface="Google Sans"/>
                <a:ea typeface="Google Sans"/>
                <a:cs typeface="Google Sans"/>
                <a:sym typeface="Google Sans"/>
              </a:rPr>
            </a:br>
            <a:r>
              <a:rPr b="0" lang="en-US" sz="2000">
                <a:solidFill>
                  <a:schemeClr val="dk2"/>
                </a:solidFill>
                <a:latin typeface="Google Sans"/>
                <a:ea typeface="Google Sans"/>
                <a:cs typeface="Google Sans"/>
                <a:sym typeface="Google Sans"/>
              </a:rPr>
              <a:t>🡪 Enriches Student Life</a:t>
            </a:r>
            <a:br>
              <a:rPr b="0" lang="en-US" sz="2000">
                <a:solidFill>
                  <a:schemeClr val="dk2"/>
                </a:solidFill>
                <a:latin typeface="Google Sans"/>
                <a:ea typeface="Google Sans"/>
                <a:cs typeface="Google Sans"/>
                <a:sym typeface="Google Sans"/>
              </a:rPr>
            </a:br>
            <a:br>
              <a:rPr b="0" lang="en-US" sz="2000">
                <a:solidFill>
                  <a:schemeClr val="dk2"/>
                </a:solidFill>
                <a:latin typeface="Google Sans"/>
                <a:ea typeface="Google Sans"/>
                <a:cs typeface="Google Sans"/>
                <a:sym typeface="Google Sans"/>
              </a:rPr>
            </a:br>
            <a:r>
              <a:rPr b="0" lang="en-US" sz="2000">
                <a:solidFill>
                  <a:schemeClr val="dk2"/>
                </a:solidFill>
                <a:latin typeface="Google Sans"/>
                <a:ea typeface="Google Sans"/>
                <a:cs typeface="Google Sans"/>
                <a:sym typeface="Google Sans"/>
              </a:rPr>
              <a:t>🡪 Networking</a:t>
            </a:r>
            <a:br>
              <a:rPr b="0" lang="en-US" sz="2000">
                <a:solidFill>
                  <a:schemeClr val="dk2"/>
                </a:solidFill>
                <a:latin typeface="Google Sans"/>
                <a:ea typeface="Google Sans"/>
                <a:cs typeface="Google Sans"/>
                <a:sym typeface="Google Sans"/>
              </a:rPr>
            </a:br>
            <a:br>
              <a:rPr b="0" lang="en-US" sz="2000">
                <a:solidFill>
                  <a:schemeClr val="dk2"/>
                </a:solidFill>
                <a:latin typeface="Google Sans"/>
                <a:ea typeface="Google Sans"/>
                <a:cs typeface="Google Sans"/>
                <a:sym typeface="Google Sans"/>
              </a:rPr>
            </a:br>
            <a:r>
              <a:rPr b="0" lang="en-US" sz="2000">
                <a:solidFill>
                  <a:schemeClr val="dk2"/>
                </a:solidFill>
                <a:latin typeface="Google Sans"/>
                <a:ea typeface="Google Sans"/>
                <a:cs typeface="Google Sans"/>
                <a:sym typeface="Google Sans"/>
              </a:rPr>
              <a:t>🡪 Working with the team</a:t>
            </a:r>
            <a:endParaRPr b="0" sz="2000">
              <a:solidFill>
                <a:schemeClr val="dk2"/>
              </a:solidFill>
              <a:latin typeface="Google Sans"/>
              <a:ea typeface="Google Sans"/>
              <a:cs typeface="Google Sans"/>
              <a:sym typeface="Google Sans"/>
            </a:endParaRPr>
          </a:p>
        </p:txBody>
      </p:sp>
      <p:sp>
        <p:nvSpPr>
          <p:cNvPr id="212" name="Google Shape;212;p6"/>
          <p:cNvSpPr/>
          <p:nvPr/>
        </p:nvSpPr>
        <p:spPr>
          <a:xfrm>
            <a:off x="1320276" y="743700"/>
            <a:ext cx="6503400" cy="821100"/>
          </a:xfrm>
          <a:prstGeom prst="rect">
            <a:avLst/>
          </a:prstGeom>
          <a:solidFill>
            <a:schemeClr val="accent4"/>
          </a:solidFill>
          <a:ln>
            <a:noFill/>
          </a:ln>
          <a:effectLst>
            <a:outerShdw blurRad="50800" rotWithShape="0" algn="ctr" dir="5400000" dist="50800">
              <a:srgbClr val="000000">
                <a:alpha val="988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000">
                <a:solidFill>
                  <a:schemeClr val="dk1"/>
                </a:solidFill>
                <a:latin typeface="Google Sans"/>
                <a:ea typeface="Google Sans"/>
                <a:cs typeface="Google Sans"/>
                <a:sym typeface="Google Sans"/>
              </a:rPr>
              <a:t>What’s for me ?</a:t>
            </a:r>
            <a:endParaRPr b="1" i="0" sz="4000" u="none" cap="none" strike="noStrike">
              <a:solidFill>
                <a:schemeClr val="dk1"/>
              </a:solidFill>
              <a:latin typeface="Google Sans"/>
              <a:ea typeface="Google Sans"/>
              <a:cs typeface="Google Sans"/>
              <a:sym typeface="Google Sans"/>
            </a:endParaRPr>
          </a:p>
        </p:txBody>
      </p:sp>
      <p:sp>
        <p:nvSpPr>
          <p:cNvPr id="213" name="Google Shape;213;p6"/>
          <p:cNvSpPr/>
          <p:nvPr/>
        </p:nvSpPr>
        <p:spPr>
          <a:xfrm>
            <a:off x="6422725" y="2456950"/>
            <a:ext cx="441600" cy="452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6"/>
          <p:cNvPicPr preferRelativeResize="0"/>
          <p:nvPr/>
        </p:nvPicPr>
        <p:blipFill>
          <a:blip r:embed="rId3">
            <a:alphaModFix/>
          </a:blip>
          <a:stretch>
            <a:fillRect/>
          </a:stretch>
        </p:blipFill>
        <p:spPr>
          <a:xfrm>
            <a:off x="5098250" y="1733175"/>
            <a:ext cx="3333325" cy="320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dsk09</dc:creator>
</cp:coreProperties>
</file>